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7772400" cy="100584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1770" y="78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8be57507e5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8be57507e5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8be57507e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8be57507e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8be57507e5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8be57507e5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8be57507e5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8be57507e5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8be57507e5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8be57507e5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8be57507e5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8be57507e5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8be57507e5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8be57507e5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8be57507e5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8be57507e5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8be57507e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8be57507e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8be57507e5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8be57507e5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8be57507e5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8be57507e5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8be57507e5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8be57507e5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8be57507e5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8be57507e5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8be57507e5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8be57507e5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8be57507e5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8be57507e5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8be57507e5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8be57507e5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64945" y="5542289"/>
            <a:ext cx="7242600" cy="15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64945" y="2163089"/>
            <a:ext cx="7242600" cy="38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64945" y="4206107"/>
            <a:ext cx="72426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64945" y="1086507"/>
            <a:ext cx="2386800" cy="14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16713" y="880293"/>
            <a:ext cx="5412600" cy="799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25675" y="5481569"/>
            <a:ext cx="3438300" cy="24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198575" y="1415969"/>
            <a:ext cx="3261300" cy="722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2"/>
          <p:cNvSpPr txBox="1">
            <a:spLocks noGrp="1"/>
          </p:cNvSpPr>
          <p:nvPr>
            <p:ph type="body" idx="4294967295"/>
          </p:nvPr>
        </p:nvSpPr>
        <p:spPr>
          <a:xfrm>
            <a:off x="455200" y="3061325"/>
            <a:ext cx="2247900" cy="64695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28575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endParaRPr sz="1600">
              <a:solidFill>
                <a:srgbClr val="000000"/>
              </a:solidFill>
            </a:endParaRPr>
          </a:p>
        </p:txBody>
      </p:sp>
      <p:sp>
        <p:nvSpPr>
          <p:cNvPr id="391" name="Google Shape;391;p22"/>
          <p:cNvSpPr txBox="1">
            <a:spLocks noGrp="1"/>
          </p:cNvSpPr>
          <p:nvPr>
            <p:ph type="body" idx="4294967295"/>
          </p:nvPr>
        </p:nvSpPr>
        <p:spPr>
          <a:xfrm>
            <a:off x="2703100" y="3061325"/>
            <a:ext cx="2328000" cy="64695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28575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endParaRPr sz="1600">
              <a:solidFill>
                <a:srgbClr val="000000"/>
              </a:solidFill>
            </a:endParaRPr>
          </a:p>
        </p:txBody>
      </p:sp>
      <p:sp>
        <p:nvSpPr>
          <p:cNvPr id="392" name="Google Shape;392;p22"/>
          <p:cNvSpPr txBox="1">
            <a:spLocks noGrp="1"/>
          </p:cNvSpPr>
          <p:nvPr>
            <p:ph type="body" idx="4294967295"/>
          </p:nvPr>
        </p:nvSpPr>
        <p:spPr>
          <a:xfrm>
            <a:off x="5031100" y="3061325"/>
            <a:ext cx="2289900" cy="64695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28575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endParaRPr sz="16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23"/>
          <p:cNvSpPr txBox="1">
            <a:spLocks noGrp="1"/>
          </p:cNvSpPr>
          <p:nvPr>
            <p:ph type="body" idx="4294967295"/>
          </p:nvPr>
        </p:nvSpPr>
        <p:spPr>
          <a:xfrm>
            <a:off x="524825" y="2083125"/>
            <a:ext cx="2154300" cy="3279900"/>
          </a:xfrm>
          <a:prstGeom prst="rect">
            <a:avLst/>
          </a:prstGeom>
        </p:spPr>
        <p:txBody>
          <a:bodyPr spcFirstLastPara="1" wrap="square" lIns="91425" tIns="91425" rIns="91425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600">
              <a:solidFill>
                <a:srgbClr val="000000"/>
              </a:solidFill>
            </a:endParaRPr>
          </a:p>
        </p:txBody>
      </p:sp>
      <p:sp>
        <p:nvSpPr>
          <p:cNvPr id="398" name="Google Shape;398;p23"/>
          <p:cNvSpPr txBox="1">
            <a:spLocks noGrp="1"/>
          </p:cNvSpPr>
          <p:nvPr>
            <p:ph type="body" idx="4294967295"/>
          </p:nvPr>
        </p:nvSpPr>
        <p:spPr>
          <a:xfrm>
            <a:off x="2982275" y="2083125"/>
            <a:ext cx="2154300" cy="3279900"/>
          </a:xfrm>
          <a:prstGeom prst="rect">
            <a:avLst/>
          </a:prstGeom>
        </p:spPr>
        <p:txBody>
          <a:bodyPr spcFirstLastPara="1" wrap="square" lIns="91425" tIns="91425" rIns="91425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600">
              <a:solidFill>
                <a:srgbClr val="000000"/>
              </a:solidFill>
            </a:endParaRPr>
          </a:p>
        </p:txBody>
      </p:sp>
      <p:sp>
        <p:nvSpPr>
          <p:cNvPr id="399" name="Google Shape;399;p23"/>
          <p:cNvSpPr txBox="1">
            <a:spLocks noGrp="1"/>
          </p:cNvSpPr>
          <p:nvPr>
            <p:ph type="body" idx="4294967295"/>
          </p:nvPr>
        </p:nvSpPr>
        <p:spPr>
          <a:xfrm>
            <a:off x="5439725" y="2083125"/>
            <a:ext cx="2154300" cy="3279900"/>
          </a:xfrm>
          <a:prstGeom prst="rect">
            <a:avLst/>
          </a:prstGeom>
        </p:spPr>
        <p:txBody>
          <a:bodyPr spcFirstLastPara="1" wrap="square" lIns="91425" tIns="91425" rIns="91425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600">
              <a:solidFill>
                <a:srgbClr val="000000"/>
              </a:solidFill>
            </a:endParaRPr>
          </a:p>
        </p:txBody>
      </p:sp>
      <p:sp>
        <p:nvSpPr>
          <p:cNvPr id="400" name="Google Shape;400;p23"/>
          <p:cNvSpPr txBox="1">
            <a:spLocks noGrp="1"/>
          </p:cNvSpPr>
          <p:nvPr>
            <p:ph type="body" idx="4294967295"/>
          </p:nvPr>
        </p:nvSpPr>
        <p:spPr>
          <a:xfrm>
            <a:off x="191450" y="6483675"/>
            <a:ext cx="2154300" cy="3279900"/>
          </a:xfrm>
          <a:prstGeom prst="rect">
            <a:avLst/>
          </a:prstGeom>
        </p:spPr>
        <p:txBody>
          <a:bodyPr spcFirstLastPara="1" wrap="square" lIns="91425" tIns="91425" rIns="91425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600">
              <a:solidFill>
                <a:srgbClr val="000000"/>
              </a:solidFill>
            </a:endParaRPr>
          </a:p>
        </p:txBody>
      </p:sp>
      <p:sp>
        <p:nvSpPr>
          <p:cNvPr id="401" name="Google Shape;401;p23"/>
          <p:cNvSpPr txBox="1">
            <a:spLocks noGrp="1"/>
          </p:cNvSpPr>
          <p:nvPr>
            <p:ph type="body" idx="4294967295"/>
          </p:nvPr>
        </p:nvSpPr>
        <p:spPr>
          <a:xfrm>
            <a:off x="2615563" y="6459850"/>
            <a:ext cx="2154300" cy="3279900"/>
          </a:xfrm>
          <a:prstGeom prst="rect">
            <a:avLst/>
          </a:prstGeom>
        </p:spPr>
        <p:txBody>
          <a:bodyPr spcFirstLastPara="1" wrap="square" lIns="91425" tIns="91425" rIns="91425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600">
              <a:solidFill>
                <a:srgbClr val="000000"/>
              </a:solidFill>
            </a:endParaRPr>
          </a:p>
        </p:txBody>
      </p:sp>
      <p:sp>
        <p:nvSpPr>
          <p:cNvPr id="402" name="Google Shape;402;p23"/>
          <p:cNvSpPr txBox="1">
            <a:spLocks noGrp="1"/>
          </p:cNvSpPr>
          <p:nvPr>
            <p:ph type="body" idx="4294967295"/>
          </p:nvPr>
        </p:nvSpPr>
        <p:spPr>
          <a:xfrm>
            <a:off x="5039675" y="6483675"/>
            <a:ext cx="2154300" cy="3279900"/>
          </a:xfrm>
          <a:prstGeom prst="rect">
            <a:avLst/>
          </a:prstGeom>
        </p:spPr>
        <p:txBody>
          <a:bodyPr spcFirstLastPara="1" wrap="square" lIns="91425" tIns="91425" rIns="91425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6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24"/>
          <p:cNvSpPr txBox="1">
            <a:spLocks noGrp="1"/>
          </p:cNvSpPr>
          <p:nvPr>
            <p:ph type="body" idx="4294967295"/>
          </p:nvPr>
        </p:nvSpPr>
        <p:spPr>
          <a:xfrm>
            <a:off x="136200" y="2037400"/>
            <a:ext cx="4029000" cy="2269800"/>
          </a:xfrm>
          <a:prstGeom prst="rect">
            <a:avLst/>
          </a:prstGeom>
        </p:spPr>
        <p:txBody>
          <a:bodyPr spcFirstLastPara="1" wrap="square" lIns="91425" tIns="91425" rIns="91425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600">
              <a:solidFill>
                <a:srgbClr val="000000"/>
              </a:solidFill>
            </a:endParaRPr>
          </a:p>
        </p:txBody>
      </p:sp>
      <p:sp>
        <p:nvSpPr>
          <p:cNvPr id="408" name="Google Shape;408;p24"/>
          <p:cNvSpPr txBox="1">
            <a:spLocks noGrp="1"/>
          </p:cNvSpPr>
          <p:nvPr>
            <p:ph type="body" idx="4294967295"/>
          </p:nvPr>
        </p:nvSpPr>
        <p:spPr>
          <a:xfrm>
            <a:off x="136200" y="5123500"/>
            <a:ext cx="4029000" cy="2766900"/>
          </a:xfrm>
          <a:prstGeom prst="rect">
            <a:avLst/>
          </a:prstGeom>
        </p:spPr>
        <p:txBody>
          <a:bodyPr spcFirstLastPara="1" wrap="square" lIns="91425" tIns="91425" rIns="91425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600">
              <a:solidFill>
                <a:srgbClr val="000000"/>
              </a:solidFill>
            </a:endParaRPr>
          </a:p>
        </p:txBody>
      </p:sp>
      <p:sp>
        <p:nvSpPr>
          <p:cNvPr id="409" name="Google Shape;409;p24"/>
          <p:cNvSpPr txBox="1">
            <a:spLocks noGrp="1"/>
          </p:cNvSpPr>
          <p:nvPr>
            <p:ph type="body" idx="4294967295"/>
          </p:nvPr>
        </p:nvSpPr>
        <p:spPr>
          <a:xfrm>
            <a:off x="4255775" y="2037400"/>
            <a:ext cx="3400500" cy="3188100"/>
          </a:xfrm>
          <a:prstGeom prst="rect">
            <a:avLst/>
          </a:prstGeom>
        </p:spPr>
        <p:txBody>
          <a:bodyPr spcFirstLastPara="1" wrap="square" lIns="91425" tIns="91425" rIns="91425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600">
              <a:solidFill>
                <a:srgbClr val="000000"/>
              </a:solidFill>
            </a:endParaRPr>
          </a:p>
        </p:txBody>
      </p:sp>
      <p:sp>
        <p:nvSpPr>
          <p:cNvPr id="410" name="Google Shape;410;p24"/>
          <p:cNvSpPr txBox="1">
            <a:spLocks noGrp="1"/>
          </p:cNvSpPr>
          <p:nvPr>
            <p:ph type="body" idx="4294967295"/>
          </p:nvPr>
        </p:nvSpPr>
        <p:spPr>
          <a:xfrm>
            <a:off x="4255775" y="6504625"/>
            <a:ext cx="3400500" cy="3416700"/>
          </a:xfrm>
          <a:prstGeom prst="rect">
            <a:avLst/>
          </a:prstGeom>
        </p:spPr>
        <p:txBody>
          <a:bodyPr spcFirstLastPara="1" wrap="square" lIns="91425" tIns="91425" rIns="91425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6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5"/>
          <p:cNvSpPr txBox="1">
            <a:spLocks noGrp="1"/>
          </p:cNvSpPr>
          <p:nvPr>
            <p:ph type="body" idx="4294967295"/>
          </p:nvPr>
        </p:nvSpPr>
        <p:spPr>
          <a:xfrm>
            <a:off x="1461075" y="2923225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16" name="Google Shape;416;p25"/>
          <p:cNvSpPr txBox="1">
            <a:spLocks noGrp="1"/>
          </p:cNvSpPr>
          <p:nvPr>
            <p:ph type="body" idx="4294967295"/>
          </p:nvPr>
        </p:nvSpPr>
        <p:spPr>
          <a:xfrm>
            <a:off x="1461075" y="3437575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17" name="Google Shape;417;p25"/>
          <p:cNvSpPr txBox="1">
            <a:spLocks noGrp="1"/>
          </p:cNvSpPr>
          <p:nvPr>
            <p:ph type="body" idx="4294967295"/>
          </p:nvPr>
        </p:nvSpPr>
        <p:spPr>
          <a:xfrm>
            <a:off x="1461075" y="3999550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18" name="Google Shape;418;p25"/>
          <p:cNvSpPr txBox="1">
            <a:spLocks noGrp="1"/>
          </p:cNvSpPr>
          <p:nvPr>
            <p:ph type="body" idx="4294967295"/>
          </p:nvPr>
        </p:nvSpPr>
        <p:spPr>
          <a:xfrm>
            <a:off x="1461075" y="4513900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19" name="Google Shape;419;p25"/>
          <p:cNvSpPr txBox="1">
            <a:spLocks noGrp="1"/>
          </p:cNvSpPr>
          <p:nvPr>
            <p:ph type="body" idx="4294967295"/>
          </p:nvPr>
        </p:nvSpPr>
        <p:spPr>
          <a:xfrm>
            <a:off x="1461075" y="5028250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20" name="Google Shape;420;p25"/>
          <p:cNvSpPr txBox="1">
            <a:spLocks noGrp="1"/>
          </p:cNvSpPr>
          <p:nvPr>
            <p:ph type="body" idx="4294967295"/>
          </p:nvPr>
        </p:nvSpPr>
        <p:spPr>
          <a:xfrm>
            <a:off x="1461075" y="5542600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21" name="Google Shape;421;p25"/>
          <p:cNvSpPr txBox="1">
            <a:spLocks noGrp="1"/>
          </p:cNvSpPr>
          <p:nvPr>
            <p:ph type="body" idx="4294967295"/>
          </p:nvPr>
        </p:nvSpPr>
        <p:spPr>
          <a:xfrm>
            <a:off x="1461075" y="6104575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22" name="Google Shape;422;p25"/>
          <p:cNvSpPr txBox="1">
            <a:spLocks noGrp="1"/>
          </p:cNvSpPr>
          <p:nvPr>
            <p:ph type="body" idx="4294967295"/>
          </p:nvPr>
        </p:nvSpPr>
        <p:spPr>
          <a:xfrm>
            <a:off x="1461075" y="6618925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23" name="Google Shape;423;p25"/>
          <p:cNvSpPr txBox="1">
            <a:spLocks noGrp="1"/>
          </p:cNvSpPr>
          <p:nvPr>
            <p:ph type="body" idx="4294967295"/>
          </p:nvPr>
        </p:nvSpPr>
        <p:spPr>
          <a:xfrm>
            <a:off x="1461075" y="7157075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24" name="Google Shape;424;p25"/>
          <p:cNvSpPr txBox="1">
            <a:spLocks noGrp="1"/>
          </p:cNvSpPr>
          <p:nvPr>
            <p:ph type="body" idx="4294967295"/>
          </p:nvPr>
        </p:nvSpPr>
        <p:spPr>
          <a:xfrm>
            <a:off x="1461075" y="7671425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25" name="Google Shape;425;p25"/>
          <p:cNvSpPr txBox="1">
            <a:spLocks noGrp="1"/>
          </p:cNvSpPr>
          <p:nvPr>
            <p:ph type="body" idx="4294967295"/>
          </p:nvPr>
        </p:nvSpPr>
        <p:spPr>
          <a:xfrm>
            <a:off x="1461075" y="8209588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26" name="Google Shape;426;p25"/>
          <p:cNvSpPr txBox="1">
            <a:spLocks noGrp="1"/>
          </p:cNvSpPr>
          <p:nvPr>
            <p:ph type="body" idx="4294967295"/>
          </p:nvPr>
        </p:nvSpPr>
        <p:spPr>
          <a:xfrm>
            <a:off x="4147125" y="2923225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27" name="Google Shape;427;p25"/>
          <p:cNvSpPr txBox="1">
            <a:spLocks noGrp="1"/>
          </p:cNvSpPr>
          <p:nvPr>
            <p:ph type="body" idx="4294967295"/>
          </p:nvPr>
        </p:nvSpPr>
        <p:spPr>
          <a:xfrm>
            <a:off x="4147125" y="3437575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28" name="Google Shape;428;p25"/>
          <p:cNvSpPr txBox="1">
            <a:spLocks noGrp="1"/>
          </p:cNvSpPr>
          <p:nvPr>
            <p:ph type="body" idx="4294967295"/>
          </p:nvPr>
        </p:nvSpPr>
        <p:spPr>
          <a:xfrm>
            <a:off x="4147125" y="3999550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29" name="Google Shape;429;p25"/>
          <p:cNvSpPr txBox="1">
            <a:spLocks noGrp="1"/>
          </p:cNvSpPr>
          <p:nvPr>
            <p:ph type="body" idx="4294967295"/>
          </p:nvPr>
        </p:nvSpPr>
        <p:spPr>
          <a:xfrm>
            <a:off x="4147125" y="4513900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30" name="Google Shape;430;p25"/>
          <p:cNvSpPr txBox="1">
            <a:spLocks noGrp="1"/>
          </p:cNvSpPr>
          <p:nvPr>
            <p:ph type="body" idx="4294967295"/>
          </p:nvPr>
        </p:nvSpPr>
        <p:spPr>
          <a:xfrm>
            <a:off x="4147125" y="5028250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31" name="Google Shape;431;p25"/>
          <p:cNvSpPr txBox="1">
            <a:spLocks noGrp="1"/>
          </p:cNvSpPr>
          <p:nvPr>
            <p:ph type="body" idx="4294967295"/>
          </p:nvPr>
        </p:nvSpPr>
        <p:spPr>
          <a:xfrm>
            <a:off x="4147125" y="5542600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32" name="Google Shape;432;p25"/>
          <p:cNvSpPr txBox="1">
            <a:spLocks noGrp="1"/>
          </p:cNvSpPr>
          <p:nvPr>
            <p:ph type="body" idx="4294967295"/>
          </p:nvPr>
        </p:nvSpPr>
        <p:spPr>
          <a:xfrm>
            <a:off x="4147125" y="6104575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33" name="Google Shape;433;p25"/>
          <p:cNvSpPr txBox="1">
            <a:spLocks noGrp="1"/>
          </p:cNvSpPr>
          <p:nvPr>
            <p:ph type="body" idx="4294967295"/>
          </p:nvPr>
        </p:nvSpPr>
        <p:spPr>
          <a:xfrm>
            <a:off x="4147125" y="6618925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34" name="Google Shape;434;p25"/>
          <p:cNvSpPr txBox="1">
            <a:spLocks noGrp="1"/>
          </p:cNvSpPr>
          <p:nvPr>
            <p:ph type="body" idx="4294967295"/>
          </p:nvPr>
        </p:nvSpPr>
        <p:spPr>
          <a:xfrm>
            <a:off x="4147125" y="7157075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35" name="Google Shape;435;p25"/>
          <p:cNvSpPr txBox="1">
            <a:spLocks noGrp="1"/>
          </p:cNvSpPr>
          <p:nvPr>
            <p:ph type="body" idx="4294967295"/>
          </p:nvPr>
        </p:nvSpPr>
        <p:spPr>
          <a:xfrm>
            <a:off x="4147125" y="7671425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36" name="Google Shape;436;p25"/>
          <p:cNvSpPr txBox="1">
            <a:spLocks noGrp="1"/>
          </p:cNvSpPr>
          <p:nvPr>
            <p:ph type="body" idx="4294967295"/>
          </p:nvPr>
        </p:nvSpPr>
        <p:spPr>
          <a:xfrm>
            <a:off x="4147125" y="8209588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26"/>
          <p:cNvSpPr txBox="1">
            <a:spLocks noGrp="1"/>
          </p:cNvSpPr>
          <p:nvPr>
            <p:ph type="body" idx="4294967295"/>
          </p:nvPr>
        </p:nvSpPr>
        <p:spPr>
          <a:xfrm>
            <a:off x="1461075" y="2923225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42" name="Google Shape;442;p26"/>
          <p:cNvSpPr txBox="1">
            <a:spLocks noGrp="1"/>
          </p:cNvSpPr>
          <p:nvPr>
            <p:ph type="body" idx="4294967295"/>
          </p:nvPr>
        </p:nvSpPr>
        <p:spPr>
          <a:xfrm>
            <a:off x="1461075" y="3437575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43" name="Google Shape;443;p26"/>
          <p:cNvSpPr txBox="1">
            <a:spLocks noGrp="1"/>
          </p:cNvSpPr>
          <p:nvPr>
            <p:ph type="body" idx="4294967295"/>
          </p:nvPr>
        </p:nvSpPr>
        <p:spPr>
          <a:xfrm>
            <a:off x="1461075" y="3999550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44" name="Google Shape;444;p26"/>
          <p:cNvSpPr txBox="1">
            <a:spLocks noGrp="1"/>
          </p:cNvSpPr>
          <p:nvPr>
            <p:ph type="body" idx="4294967295"/>
          </p:nvPr>
        </p:nvSpPr>
        <p:spPr>
          <a:xfrm>
            <a:off x="1461075" y="4513900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45" name="Google Shape;445;p26"/>
          <p:cNvSpPr txBox="1">
            <a:spLocks noGrp="1"/>
          </p:cNvSpPr>
          <p:nvPr>
            <p:ph type="body" idx="4294967295"/>
          </p:nvPr>
        </p:nvSpPr>
        <p:spPr>
          <a:xfrm>
            <a:off x="1461075" y="5028250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46" name="Google Shape;446;p26"/>
          <p:cNvSpPr txBox="1">
            <a:spLocks noGrp="1"/>
          </p:cNvSpPr>
          <p:nvPr>
            <p:ph type="body" idx="4294967295"/>
          </p:nvPr>
        </p:nvSpPr>
        <p:spPr>
          <a:xfrm>
            <a:off x="1461075" y="5542600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47" name="Google Shape;447;p26"/>
          <p:cNvSpPr txBox="1">
            <a:spLocks noGrp="1"/>
          </p:cNvSpPr>
          <p:nvPr>
            <p:ph type="body" idx="4294967295"/>
          </p:nvPr>
        </p:nvSpPr>
        <p:spPr>
          <a:xfrm>
            <a:off x="1461075" y="6104575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48" name="Google Shape;448;p26"/>
          <p:cNvSpPr txBox="1">
            <a:spLocks noGrp="1"/>
          </p:cNvSpPr>
          <p:nvPr>
            <p:ph type="body" idx="4294967295"/>
          </p:nvPr>
        </p:nvSpPr>
        <p:spPr>
          <a:xfrm>
            <a:off x="1461075" y="6618925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49" name="Google Shape;449;p26"/>
          <p:cNvSpPr txBox="1">
            <a:spLocks noGrp="1"/>
          </p:cNvSpPr>
          <p:nvPr>
            <p:ph type="body" idx="4294967295"/>
          </p:nvPr>
        </p:nvSpPr>
        <p:spPr>
          <a:xfrm>
            <a:off x="1461075" y="7157075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50" name="Google Shape;450;p26"/>
          <p:cNvSpPr txBox="1">
            <a:spLocks noGrp="1"/>
          </p:cNvSpPr>
          <p:nvPr>
            <p:ph type="body" idx="4294967295"/>
          </p:nvPr>
        </p:nvSpPr>
        <p:spPr>
          <a:xfrm>
            <a:off x="1461075" y="7671425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51" name="Google Shape;451;p26"/>
          <p:cNvSpPr txBox="1">
            <a:spLocks noGrp="1"/>
          </p:cNvSpPr>
          <p:nvPr>
            <p:ph type="body" idx="4294967295"/>
          </p:nvPr>
        </p:nvSpPr>
        <p:spPr>
          <a:xfrm>
            <a:off x="1461075" y="8209588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52" name="Google Shape;452;p26"/>
          <p:cNvSpPr txBox="1">
            <a:spLocks noGrp="1"/>
          </p:cNvSpPr>
          <p:nvPr>
            <p:ph type="body" idx="4294967295"/>
          </p:nvPr>
        </p:nvSpPr>
        <p:spPr>
          <a:xfrm>
            <a:off x="4147125" y="2923225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53" name="Google Shape;453;p26"/>
          <p:cNvSpPr txBox="1">
            <a:spLocks noGrp="1"/>
          </p:cNvSpPr>
          <p:nvPr>
            <p:ph type="body" idx="4294967295"/>
          </p:nvPr>
        </p:nvSpPr>
        <p:spPr>
          <a:xfrm>
            <a:off x="4147125" y="3437575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54" name="Google Shape;454;p26"/>
          <p:cNvSpPr txBox="1">
            <a:spLocks noGrp="1"/>
          </p:cNvSpPr>
          <p:nvPr>
            <p:ph type="body" idx="4294967295"/>
          </p:nvPr>
        </p:nvSpPr>
        <p:spPr>
          <a:xfrm>
            <a:off x="4147125" y="3999550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55" name="Google Shape;455;p26"/>
          <p:cNvSpPr txBox="1">
            <a:spLocks noGrp="1"/>
          </p:cNvSpPr>
          <p:nvPr>
            <p:ph type="body" idx="4294967295"/>
          </p:nvPr>
        </p:nvSpPr>
        <p:spPr>
          <a:xfrm>
            <a:off x="4147125" y="4513900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56" name="Google Shape;456;p26"/>
          <p:cNvSpPr txBox="1">
            <a:spLocks noGrp="1"/>
          </p:cNvSpPr>
          <p:nvPr>
            <p:ph type="body" idx="4294967295"/>
          </p:nvPr>
        </p:nvSpPr>
        <p:spPr>
          <a:xfrm>
            <a:off x="4147125" y="5028250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57" name="Google Shape;457;p26"/>
          <p:cNvSpPr txBox="1">
            <a:spLocks noGrp="1"/>
          </p:cNvSpPr>
          <p:nvPr>
            <p:ph type="body" idx="4294967295"/>
          </p:nvPr>
        </p:nvSpPr>
        <p:spPr>
          <a:xfrm>
            <a:off x="4147125" y="5542600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58" name="Google Shape;458;p26"/>
          <p:cNvSpPr txBox="1">
            <a:spLocks noGrp="1"/>
          </p:cNvSpPr>
          <p:nvPr>
            <p:ph type="body" idx="4294967295"/>
          </p:nvPr>
        </p:nvSpPr>
        <p:spPr>
          <a:xfrm>
            <a:off x="4147125" y="6104575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59" name="Google Shape;459;p26"/>
          <p:cNvSpPr txBox="1">
            <a:spLocks noGrp="1"/>
          </p:cNvSpPr>
          <p:nvPr>
            <p:ph type="body" idx="4294967295"/>
          </p:nvPr>
        </p:nvSpPr>
        <p:spPr>
          <a:xfrm>
            <a:off x="4147125" y="6618925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60" name="Google Shape;460;p26"/>
          <p:cNvSpPr txBox="1">
            <a:spLocks noGrp="1"/>
          </p:cNvSpPr>
          <p:nvPr>
            <p:ph type="body" idx="4294967295"/>
          </p:nvPr>
        </p:nvSpPr>
        <p:spPr>
          <a:xfrm>
            <a:off x="4147125" y="7157075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61" name="Google Shape;461;p26"/>
          <p:cNvSpPr txBox="1">
            <a:spLocks noGrp="1"/>
          </p:cNvSpPr>
          <p:nvPr>
            <p:ph type="body" idx="4294967295"/>
          </p:nvPr>
        </p:nvSpPr>
        <p:spPr>
          <a:xfrm>
            <a:off x="4147125" y="7671425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62" name="Google Shape;462;p26"/>
          <p:cNvSpPr txBox="1">
            <a:spLocks noGrp="1"/>
          </p:cNvSpPr>
          <p:nvPr>
            <p:ph type="body" idx="4294967295"/>
          </p:nvPr>
        </p:nvSpPr>
        <p:spPr>
          <a:xfrm>
            <a:off x="4147125" y="8209588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27"/>
          <p:cNvSpPr txBox="1">
            <a:spLocks noGrp="1"/>
          </p:cNvSpPr>
          <p:nvPr>
            <p:ph type="body" idx="4294967295"/>
          </p:nvPr>
        </p:nvSpPr>
        <p:spPr>
          <a:xfrm>
            <a:off x="1461075" y="2923225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68" name="Google Shape;468;p27"/>
          <p:cNvSpPr txBox="1">
            <a:spLocks noGrp="1"/>
          </p:cNvSpPr>
          <p:nvPr>
            <p:ph type="body" idx="4294967295"/>
          </p:nvPr>
        </p:nvSpPr>
        <p:spPr>
          <a:xfrm>
            <a:off x="1461075" y="3437575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69" name="Google Shape;469;p27"/>
          <p:cNvSpPr txBox="1">
            <a:spLocks noGrp="1"/>
          </p:cNvSpPr>
          <p:nvPr>
            <p:ph type="body" idx="4294967295"/>
          </p:nvPr>
        </p:nvSpPr>
        <p:spPr>
          <a:xfrm>
            <a:off x="1461075" y="3999550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70" name="Google Shape;470;p27"/>
          <p:cNvSpPr txBox="1">
            <a:spLocks noGrp="1"/>
          </p:cNvSpPr>
          <p:nvPr>
            <p:ph type="body" idx="4294967295"/>
          </p:nvPr>
        </p:nvSpPr>
        <p:spPr>
          <a:xfrm>
            <a:off x="1461075" y="4513900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71" name="Google Shape;471;p27"/>
          <p:cNvSpPr txBox="1">
            <a:spLocks noGrp="1"/>
          </p:cNvSpPr>
          <p:nvPr>
            <p:ph type="body" idx="4294967295"/>
          </p:nvPr>
        </p:nvSpPr>
        <p:spPr>
          <a:xfrm>
            <a:off x="1461075" y="5028250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72" name="Google Shape;472;p27"/>
          <p:cNvSpPr txBox="1">
            <a:spLocks noGrp="1"/>
          </p:cNvSpPr>
          <p:nvPr>
            <p:ph type="body" idx="4294967295"/>
          </p:nvPr>
        </p:nvSpPr>
        <p:spPr>
          <a:xfrm>
            <a:off x="1461075" y="5542600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73" name="Google Shape;473;p27"/>
          <p:cNvSpPr txBox="1">
            <a:spLocks noGrp="1"/>
          </p:cNvSpPr>
          <p:nvPr>
            <p:ph type="body" idx="4294967295"/>
          </p:nvPr>
        </p:nvSpPr>
        <p:spPr>
          <a:xfrm>
            <a:off x="1461075" y="6104575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74" name="Google Shape;474;p27"/>
          <p:cNvSpPr txBox="1">
            <a:spLocks noGrp="1"/>
          </p:cNvSpPr>
          <p:nvPr>
            <p:ph type="body" idx="4294967295"/>
          </p:nvPr>
        </p:nvSpPr>
        <p:spPr>
          <a:xfrm>
            <a:off x="1461075" y="6618925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75" name="Google Shape;475;p27"/>
          <p:cNvSpPr txBox="1">
            <a:spLocks noGrp="1"/>
          </p:cNvSpPr>
          <p:nvPr>
            <p:ph type="body" idx="4294967295"/>
          </p:nvPr>
        </p:nvSpPr>
        <p:spPr>
          <a:xfrm>
            <a:off x="1461075" y="7157075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76" name="Google Shape;476;p27"/>
          <p:cNvSpPr txBox="1">
            <a:spLocks noGrp="1"/>
          </p:cNvSpPr>
          <p:nvPr>
            <p:ph type="body" idx="4294967295"/>
          </p:nvPr>
        </p:nvSpPr>
        <p:spPr>
          <a:xfrm>
            <a:off x="1461075" y="7671425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77" name="Google Shape;477;p27"/>
          <p:cNvSpPr txBox="1">
            <a:spLocks noGrp="1"/>
          </p:cNvSpPr>
          <p:nvPr>
            <p:ph type="body" idx="4294967295"/>
          </p:nvPr>
        </p:nvSpPr>
        <p:spPr>
          <a:xfrm>
            <a:off x="1461075" y="8209588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78" name="Google Shape;478;p27"/>
          <p:cNvSpPr txBox="1">
            <a:spLocks noGrp="1"/>
          </p:cNvSpPr>
          <p:nvPr>
            <p:ph type="body" idx="4294967295"/>
          </p:nvPr>
        </p:nvSpPr>
        <p:spPr>
          <a:xfrm>
            <a:off x="4147125" y="2923225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79" name="Google Shape;479;p27"/>
          <p:cNvSpPr txBox="1">
            <a:spLocks noGrp="1"/>
          </p:cNvSpPr>
          <p:nvPr>
            <p:ph type="body" idx="4294967295"/>
          </p:nvPr>
        </p:nvSpPr>
        <p:spPr>
          <a:xfrm>
            <a:off x="4147125" y="3437575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80" name="Google Shape;480;p27"/>
          <p:cNvSpPr txBox="1">
            <a:spLocks noGrp="1"/>
          </p:cNvSpPr>
          <p:nvPr>
            <p:ph type="body" idx="4294967295"/>
          </p:nvPr>
        </p:nvSpPr>
        <p:spPr>
          <a:xfrm>
            <a:off x="4147125" y="3999550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81" name="Google Shape;481;p27"/>
          <p:cNvSpPr txBox="1">
            <a:spLocks noGrp="1"/>
          </p:cNvSpPr>
          <p:nvPr>
            <p:ph type="body" idx="4294967295"/>
          </p:nvPr>
        </p:nvSpPr>
        <p:spPr>
          <a:xfrm>
            <a:off x="4147125" y="4513900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82" name="Google Shape;482;p27"/>
          <p:cNvSpPr txBox="1">
            <a:spLocks noGrp="1"/>
          </p:cNvSpPr>
          <p:nvPr>
            <p:ph type="body" idx="4294967295"/>
          </p:nvPr>
        </p:nvSpPr>
        <p:spPr>
          <a:xfrm>
            <a:off x="4147125" y="5028250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83" name="Google Shape;483;p27"/>
          <p:cNvSpPr txBox="1">
            <a:spLocks noGrp="1"/>
          </p:cNvSpPr>
          <p:nvPr>
            <p:ph type="body" idx="4294967295"/>
          </p:nvPr>
        </p:nvSpPr>
        <p:spPr>
          <a:xfrm>
            <a:off x="4147125" y="5542600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84" name="Google Shape;484;p27"/>
          <p:cNvSpPr txBox="1">
            <a:spLocks noGrp="1"/>
          </p:cNvSpPr>
          <p:nvPr>
            <p:ph type="body" idx="4294967295"/>
          </p:nvPr>
        </p:nvSpPr>
        <p:spPr>
          <a:xfrm>
            <a:off x="4147125" y="6104575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85" name="Google Shape;485;p27"/>
          <p:cNvSpPr txBox="1">
            <a:spLocks noGrp="1"/>
          </p:cNvSpPr>
          <p:nvPr>
            <p:ph type="body" idx="4294967295"/>
          </p:nvPr>
        </p:nvSpPr>
        <p:spPr>
          <a:xfrm>
            <a:off x="4147125" y="6618925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86" name="Google Shape;486;p27"/>
          <p:cNvSpPr txBox="1">
            <a:spLocks noGrp="1"/>
          </p:cNvSpPr>
          <p:nvPr>
            <p:ph type="body" idx="4294967295"/>
          </p:nvPr>
        </p:nvSpPr>
        <p:spPr>
          <a:xfrm>
            <a:off x="4147125" y="7157075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87" name="Google Shape;487;p27"/>
          <p:cNvSpPr txBox="1">
            <a:spLocks noGrp="1"/>
          </p:cNvSpPr>
          <p:nvPr>
            <p:ph type="body" idx="4294967295"/>
          </p:nvPr>
        </p:nvSpPr>
        <p:spPr>
          <a:xfrm>
            <a:off x="4147125" y="7671425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88" name="Google Shape;488;p27"/>
          <p:cNvSpPr txBox="1">
            <a:spLocks noGrp="1"/>
          </p:cNvSpPr>
          <p:nvPr>
            <p:ph type="body" idx="4294967295"/>
          </p:nvPr>
        </p:nvSpPr>
        <p:spPr>
          <a:xfrm>
            <a:off x="4147125" y="8209588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28"/>
          <p:cNvSpPr/>
          <p:nvPr/>
        </p:nvSpPr>
        <p:spPr>
          <a:xfrm>
            <a:off x="1337300" y="4545325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494" name="Google Shape;494;p28"/>
          <p:cNvSpPr/>
          <p:nvPr/>
        </p:nvSpPr>
        <p:spPr>
          <a:xfrm>
            <a:off x="1664323" y="4545325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495" name="Google Shape;495;p28"/>
          <p:cNvSpPr/>
          <p:nvPr/>
        </p:nvSpPr>
        <p:spPr>
          <a:xfrm>
            <a:off x="1991346" y="4545325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496" name="Google Shape;496;p28"/>
          <p:cNvSpPr/>
          <p:nvPr/>
        </p:nvSpPr>
        <p:spPr>
          <a:xfrm>
            <a:off x="2318369" y="4545325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497" name="Google Shape;497;p28"/>
          <p:cNvSpPr/>
          <p:nvPr/>
        </p:nvSpPr>
        <p:spPr>
          <a:xfrm>
            <a:off x="2645392" y="4545325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498" name="Google Shape;498;p28"/>
          <p:cNvSpPr/>
          <p:nvPr/>
        </p:nvSpPr>
        <p:spPr>
          <a:xfrm>
            <a:off x="2972415" y="4545325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499" name="Google Shape;499;p28"/>
          <p:cNvSpPr/>
          <p:nvPr/>
        </p:nvSpPr>
        <p:spPr>
          <a:xfrm>
            <a:off x="3299438" y="4545325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00" name="Google Shape;500;p28"/>
          <p:cNvSpPr/>
          <p:nvPr/>
        </p:nvSpPr>
        <p:spPr>
          <a:xfrm>
            <a:off x="1010275" y="5516875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01" name="Google Shape;501;p28"/>
          <p:cNvSpPr/>
          <p:nvPr/>
        </p:nvSpPr>
        <p:spPr>
          <a:xfrm>
            <a:off x="1337298" y="5516875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02" name="Google Shape;502;p28"/>
          <p:cNvSpPr/>
          <p:nvPr/>
        </p:nvSpPr>
        <p:spPr>
          <a:xfrm>
            <a:off x="1664321" y="5516875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03" name="Google Shape;503;p28"/>
          <p:cNvSpPr/>
          <p:nvPr/>
        </p:nvSpPr>
        <p:spPr>
          <a:xfrm>
            <a:off x="1991344" y="5516875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04" name="Google Shape;504;p28"/>
          <p:cNvSpPr/>
          <p:nvPr/>
        </p:nvSpPr>
        <p:spPr>
          <a:xfrm>
            <a:off x="2318367" y="5516875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05" name="Google Shape;505;p28"/>
          <p:cNvSpPr/>
          <p:nvPr/>
        </p:nvSpPr>
        <p:spPr>
          <a:xfrm>
            <a:off x="2645390" y="5516875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06" name="Google Shape;506;p28"/>
          <p:cNvSpPr/>
          <p:nvPr/>
        </p:nvSpPr>
        <p:spPr>
          <a:xfrm>
            <a:off x="2972413" y="5516875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07" name="Google Shape;507;p28"/>
          <p:cNvSpPr/>
          <p:nvPr/>
        </p:nvSpPr>
        <p:spPr>
          <a:xfrm>
            <a:off x="3299440" y="5516875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08" name="Google Shape;508;p28"/>
          <p:cNvSpPr/>
          <p:nvPr/>
        </p:nvSpPr>
        <p:spPr>
          <a:xfrm>
            <a:off x="3626463" y="5516875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09" name="Google Shape;509;p28"/>
          <p:cNvSpPr/>
          <p:nvPr/>
        </p:nvSpPr>
        <p:spPr>
          <a:xfrm>
            <a:off x="3953500" y="4545325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10" name="Google Shape;510;p28"/>
          <p:cNvSpPr/>
          <p:nvPr/>
        </p:nvSpPr>
        <p:spPr>
          <a:xfrm>
            <a:off x="4280523" y="4545325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11" name="Google Shape;511;p28"/>
          <p:cNvSpPr/>
          <p:nvPr/>
        </p:nvSpPr>
        <p:spPr>
          <a:xfrm>
            <a:off x="4922669" y="4545325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12" name="Google Shape;512;p28"/>
          <p:cNvSpPr/>
          <p:nvPr/>
        </p:nvSpPr>
        <p:spPr>
          <a:xfrm>
            <a:off x="5243742" y="4545325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13" name="Google Shape;513;p28"/>
          <p:cNvSpPr/>
          <p:nvPr/>
        </p:nvSpPr>
        <p:spPr>
          <a:xfrm>
            <a:off x="5564815" y="4545325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14" name="Google Shape;514;p28"/>
          <p:cNvSpPr/>
          <p:nvPr/>
        </p:nvSpPr>
        <p:spPr>
          <a:xfrm>
            <a:off x="4280525" y="5464475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15" name="Google Shape;515;p28"/>
          <p:cNvSpPr/>
          <p:nvPr/>
        </p:nvSpPr>
        <p:spPr>
          <a:xfrm>
            <a:off x="4607548" y="5464475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16" name="Google Shape;516;p28"/>
          <p:cNvSpPr/>
          <p:nvPr/>
        </p:nvSpPr>
        <p:spPr>
          <a:xfrm>
            <a:off x="5243740" y="5464475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17" name="Google Shape;517;p28"/>
          <p:cNvSpPr/>
          <p:nvPr/>
        </p:nvSpPr>
        <p:spPr>
          <a:xfrm>
            <a:off x="5570763" y="5464475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18" name="Google Shape;518;p28"/>
          <p:cNvSpPr/>
          <p:nvPr/>
        </p:nvSpPr>
        <p:spPr>
          <a:xfrm>
            <a:off x="5897790" y="5464475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19" name="Google Shape;519;p28"/>
          <p:cNvSpPr/>
          <p:nvPr/>
        </p:nvSpPr>
        <p:spPr>
          <a:xfrm>
            <a:off x="6224813" y="5464475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20" name="Google Shape;520;p28"/>
          <p:cNvSpPr/>
          <p:nvPr/>
        </p:nvSpPr>
        <p:spPr>
          <a:xfrm>
            <a:off x="4601594" y="6374125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21" name="Google Shape;521;p28"/>
          <p:cNvSpPr/>
          <p:nvPr/>
        </p:nvSpPr>
        <p:spPr>
          <a:xfrm>
            <a:off x="4922667" y="6374125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22" name="Google Shape;522;p28"/>
          <p:cNvSpPr/>
          <p:nvPr/>
        </p:nvSpPr>
        <p:spPr>
          <a:xfrm>
            <a:off x="5243740" y="6374125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23" name="Google Shape;523;p28"/>
          <p:cNvSpPr/>
          <p:nvPr/>
        </p:nvSpPr>
        <p:spPr>
          <a:xfrm>
            <a:off x="5885890" y="6374125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24" name="Google Shape;524;p28"/>
          <p:cNvSpPr/>
          <p:nvPr/>
        </p:nvSpPr>
        <p:spPr>
          <a:xfrm>
            <a:off x="6212913" y="6374125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25" name="Google Shape;525;p28"/>
          <p:cNvSpPr/>
          <p:nvPr/>
        </p:nvSpPr>
        <p:spPr>
          <a:xfrm>
            <a:off x="6539940" y="6374125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26" name="Google Shape;526;p28"/>
          <p:cNvSpPr/>
          <p:nvPr/>
        </p:nvSpPr>
        <p:spPr>
          <a:xfrm>
            <a:off x="6866963" y="6374125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27" name="Google Shape;527;p28"/>
          <p:cNvSpPr/>
          <p:nvPr/>
        </p:nvSpPr>
        <p:spPr>
          <a:xfrm>
            <a:off x="3305394" y="6374125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28" name="Google Shape;528;p28"/>
          <p:cNvSpPr/>
          <p:nvPr/>
        </p:nvSpPr>
        <p:spPr>
          <a:xfrm>
            <a:off x="3626467" y="6374125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29" name="Google Shape;529;p28"/>
          <p:cNvSpPr/>
          <p:nvPr/>
        </p:nvSpPr>
        <p:spPr>
          <a:xfrm>
            <a:off x="3947540" y="6374125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30" name="Google Shape;530;p28"/>
          <p:cNvSpPr/>
          <p:nvPr/>
        </p:nvSpPr>
        <p:spPr>
          <a:xfrm>
            <a:off x="2318375" y="6374125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31" name="Google Shape;531;p28"/>
          <p:cNvSpPr/>
          <p:nvPr/>
        </p:nvSpPr>
        <p:spPr>
          <a:xfrm>
            <a:off x="2645398" y="6374125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32" name="Google Shape;532;p28"/>
          <p:cNvSpPr/>
          <p:nvPr/>
        </p:nvSpPr>
        <p:spPr>
          <a:xfrm>
            <a:off x="380025" y="6374125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33" name="Google Shape;533;p28"/>
          <p:cNvSpPr/>
          <p:nvPr/>
        </p:nvSpPr>
        <p:spPr>
          <a:xfrm>
            <a:off x="707048" y="6374125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34" name="Google Shape;534;p28"/>
          <p:cNvSpPr/>
          <p:nvPr/>
        </p:nvSpPr>
        <p:spPr>
          <a:xfrm>
            <a:off x="1034071" y="6374125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35" name="Google Shape;535;p28"/>
          <p:cNvSpPr/>
          <p:nvPr/>
        </p:nvSpPr>
        <p:spPr>
          <a:xfrm>
            <a:off x="1361094" y="6374125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36" name="Google Shape;536;p28"/>
          <p:cNvSpPr/>
          <p:nvPr/>
        </p:nvSpPr>
        <p:spPr>
          <a:xfrm>
            <a:off x="1688117" y="6374125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37" name="Google Shape;537;p28"/>
          <p:cNvSpPr/>
          <p:nvPr/>
        </p:nvSpPr>
        <p:spPr>
          <a:xfrm>
            <a:off x="3305394" y="7393300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38" name="Google Shape;538;p28"/>
          <p:cNvSpPr/>
          <p:nvPr/>
        </p:nvSpPr>
        <p:spPr>
          <a:xfrm>
            <a:off x="3626467" y="7393300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39" name="Google Shape;539;p28"/>
          <p:cNvSpPr/>
          <p:nvPr/>
        </p:nvSpPr>
        <p:spPr>
          <a:xfrm>
            <a:off x="3947540" y="7393300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40" name="Google Shape;540;p28"/>
          <p:cNvSpPr/>
          <p:nvPr/>
        </p:nvSpPr>
        <p:spPr>
          <a:xfrm>
            <a:off x="385969" y="7393300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41" name="Google Shape;541;p28"/>
          <p:cNvSpPr/>
          <p:nvPr/>
        </p:nvSpPr>
        <p:spPr>
          <a:xfrm>
            <a:off x="707042" y="7393300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42" name="Google Shape;542;p28"/>
          <p:cNvSpPr/>
          <p:nvPr/>
        </p:nvSpPr>
        <p:spPr>
          <a:xfrm>
            <a:off x="1028115" y="7393300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43" name="Google Shape;543;p28"/>
          <p:cNvSpPr/>
          <p:nvPr/>
        </p:nvSpPr>
        <p:spPr>
          <a:xfrm>
            <a:off x="1676225" y="7393300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44" name="Google Shape;544;p28"/>
          <p:cNvSpPr/>
          <p:nvPr/>
        </p:nvSpPr>
        <p:spPr>
          <a:xfrm>
            <a:off x="2003248" y="7393300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45" name="Google Shape;545;p28"/>
          <p:cNvSpPr/>
          <p:nvPr/>
        </p:nvSpPr>
        <p:spPr>
          <a:xfrm>
            <a:off x="2330271" y="7393300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46" name="Google Shape;546;p28"/>
          <p:cNvSpPr/>
          <p:nvPr/>
        </p:nvSpPr>
        <p:spPr>
          <a:xfrm>
            <a:off x="2657294" y="7393300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47" name="Google Shape;547;p28"/>
          <p:cNvSpPr/>
          <p:nvPr/>
        </p:nvSpPr>
        <p:spPr>
          <a:xfrm>
            <a:off x="4607544" y="7393300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48" name="Google Shape;548;p28"/>
          <p:cNvSpPr/>
          <p:nvPr/>
        </p:nvSpPr>
        <p:spPr>
          <a:xfrm>
            <a:off x="4928617" y="7393300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49" name="Google Shape;549;p28"/>
          <p:cNvSpPr/>
          <p:nvPr/>
        </p:nvSpPr>
        <p:spPr>
          <a:xfrm>
            <a:off x="5249690" y="7393300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50" name="Google Shape;550;p28"/>
          <p:cNvSpPr/>
          <p:nvPr/>
        </p:nvSpPr>
        <p:spPr>
          <a:xfrm>
            <a:off x="5891850" y="7393288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51" name="Google Shape;551;p28"/>
          <p:cNvSpPr/>
          <p:nvPr/>
        </p:nvSpPr>
        <p:spPr>
          <a:xfrm>
            <a:off x="6218873" y="7393288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52" name="Google Shape;552;p28"/>
          <p:cNvSpPr/>
          <p:nvPr/>
        </p:nvSpPr>
        <p:spPr>
          <a:xfrm>
            <a:off x="6545896" y="7393288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53" name="Google Shape;553;p28"/>
          <p:cNvSpPr/>
          <p:nvPr/>
        </p:nvSpPr>
        <p:spPr>
          <a:xfrm>
            <a:off x="6872919" y="7393288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54" name="Google Shape;554;p28"/>
          <p:cNvSpPr/>
          <p:nvPr/>
        </p:nvSpPr>
        <p:spPr>
          <a:xfrm>
            <a:off x="7199942" y="7393288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55" name="Google Shape;555;p28"/>
          <p:cNvSpPr/>
          <p:nvPr/>
        </p:nvSpPr>
        <p:spPr>
          <a:xfrm>
            <a:off x="4922665" y="8460075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56" name="Google Shape;556;p28"/>
          <p:cNvSpPr/>
          <p:nvPr/>
        </p:nvSpPr>
        <p:spPr>
          <a:xfrm>
            <a:off x="5249688" y="8460075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57" name="Google Shape;557;p28"/>
          <p:cNvSpPr/>
          <p:nvPr/>
        </p:nvSpPr>
        <p:spPr>
          <a:xfrm>
            <a:off x="5576715" y="8460075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58" name="Google Shape;558;p28"/>
          <p:cNvSpPr/>
          <p:nvPr/>
        </p:nvSpPr>
        <p:spPr>
          <a:xfrm>
            <a:off x="5903738" y="8460075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59" name="Google Shape;559;p28"/>
          <p:cNvSpPr/>
          <p:nvPr/>
        </p:nvSpPr>
        <p:spPr>
          <a:xfrm>
            <a:off x="2972425" y="8460063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60" name="Google Shape;560;p28"/>
          <p:cNvSpPr/>
          <p:nvPr/>
        </p:nvSpPr>
        <p:spPr>
          <a:xfrm>
            <a:off x="3299448" y="8460063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61" name="Google Shape;561;p28"/>
          <p:cNvSpPr/>
          <p:nvPr/>
        </p:nvSpPr>
        <p:spPr>
          <a:xfrm>
            <a:off x="3626471" y="8460063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62" name="Google Shape;562;p28"/>
          <p:cNvSpPr/>
          <p:nvPr/>
        </p:nvSpPr>
        <p:spPr>
          <a:xfrm>
            <a:off x="3953494" y="8460063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63" name="Google Shape;563;p28"/>
          <p:cNvSpPr/>
          <p:nvPr/>
        </p:nvSpPr>
        <p:spPr>
          <a:xfrm>
            <a:off x="4280517" y="8460063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64" name="Google Shape;564;p28"/>
          <p:cNvSpPr/>
          <p:nvPr/>
        </p:nvSpPr>
        <p:spPr>
          <a:xfrm>
            <a:off x="2330275" y="8460063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65" name="Google Shape;565;p28"/>
          <p:cNvSpPr/>
          <p:nvPr/>
        </p:nvSpPr>
        <p:spPr>
          <a:xfrm>
            <a:off x="1034075" y="8460063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66" name="Google Shape;566;p28"/>
          <p:cNvSpPr/>
          <p:nvPr/>
        </p:nvSpPr>
        <p:spPr>
          <a:xfrm>
            <a:off x="1361098" y="8460063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67" name="Google Shape;567;p28"/>
          <p:cNvSpPr/>
          <p:nvPr/>
        </p:nvSpPr>
        <p:spPr>
          <a:xfrm>
            <a:off x="1688121" y="8460063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29"/>
          <p:cNvSpPr/>
          <p:nvPr/>
        </p:nvSpPr>
        <p:spPr>
          <a:xfrm>
            <a:off x="5078322" y="7155175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73" name="Google Shape;573;p29"/>
          <p:cNvSpPr/>
          <p:nvPr/>
        </p:nvSpPr>
        <p:spPr>
          <a:xfrm>
            <a:off x="5355911" y="7155175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74" name="Google Shape;574;p29"/>
          <p:cNvSpPr/>
          <p:nvPr/>
        </p:nvSpPr>
        <p:spPr>
          <a:xfrm>
            <a:off x="5633501" y="7155175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75" name="Google Shape;575;p29"/>
          <p:cNvSpPr/>
          <p:nvPr/>
        </p:nvSpPr>
        <p:spPr>
          <a:xfrm>
            <a:off x="5911090" y="7155175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76" name="Google Shape;576;p29"/>
          <p:cNvSpPr/>
          <p:nvPr/>
        </p:nvSpPr>
        <p:spPr>
          <a:xfrm>
            <a:off x="6188679" y="7155175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77" name="Google Shape;577;p29"/>
          <p:cNvSpPr/>
          <p:nvPr/>
        </p:nvSpPr>
        <p:spPr>
          <a:xfrm>
            <a:off x="6466269" y="7155175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78" name="Google Shape;578;p29"/>
          <p:cNvSpPr/>
          <p:nvPr/>
        </p:nvSpPr>
        <p:spPr>
          <a:xfrm>
            <a:off x="7021447" y="7155175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79" name="Google Shape;579;p29"/>
          <p:cNvSpPr/>
          <p:nvPr/>
        </p:nvSpPr>
        <p:spPr>
          <a:xfrm>
            <a:off x="6743858" y="7155175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80" name="Google Shape;580;p29"/>
          <p:cNvSpPr/>
          <p:nvPr/>
        </p:nvSpPr>
        <p:spPr>
          <a:xfrm>
            <a:off x="3690372" y="7155175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81" name="Google Shape;581;p29"/>
          <p:cNvSpPr/>
          <p:nvPr/>
        </p:nvSpPr>
        <p:spPr>
          <a:xfrm>
            <a:off x="3967961" y="7155175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82" name="Google Shape;582;p29"/>
          <p:cNvSpPr/>
          <p:nvPr/>
        </p:nvSpPr>
        <p:spPr>
          <a:xfrm>
            <a:off x="4245551" y="7155175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83" name="Google Shape;583;p29"/>
          <p:cNvSpPr/>
          <p:nvPr/>
        </p:nvSpPr>
        <p:spPr>
          <a:xfrm>
            <a:off x="4523140" y="7155175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84" name="Google Shape;584;p29"/>
          <p:cNvSpPr/>
          <p:nvPr/>
        </p:nvSpPr>
        <p:spPr>
          <a:xfrm>
            <a:off x="4523147" y="6197900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85" name="Google Shape;585;p29"/>
          <p:cNvSpPr/>
          <p:nvPr/>
        </p:nvSpPr>
        <p:spPr>
          <a:xfrm>
            <a:off x="4800736" y="6197900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86" name="Google Shape;586;p29"/>
          <p:cNvSpPr/>
          <p:nvPr/>
        </p:nvSpPr>
        <p:spPr>
          <a:xfrm>
            <a:off x="5078326" y="6197900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87" name="Google Shape;587;p29"/>
          <p:cNvSpPr/>
          <p:nvPr/>
        </p:nvSpPr>
        <p:spPr>
          <a:xfrm>
            <a:off x="5355915" y="6197900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88" name="Google Shape;588;p29"/>
          <p:cNvSpPr/>
          <p:nvPr/>
        </p:nvSpPr>
        <p:spPr>
          <a:xfrm>
            <a:off x="5633497" y="5216825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89" name="Google Shape;589;p29"/>
          <p:cNvSpPr/>
          <p:nvPr/>
        </p:nvSpPr>
        <p:spPr>
          <a:xfrm>
            <a:off x="5911086" y="5216825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90" name="Google Shape;590;p29"/>
          <p:cNvSpPr/>
          <p:nvPr/>
        </p:nvSpPr>
        <p:spPr>
          <a:xfrm>
            <a:off x="6188676" y="5216825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91" name="Google Shape;591;p29"/>
          <p:cNvSpPr/>
          <p:nvPr/>
        </p:nvSpPr>
        <p:spPr>
          <a:xfrm>
            <a:off x="6466265" y="5216825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92" name="Google Shape;592;p29"/>
          <p:cNvSpPr/>
          <p:nvPr/>
        </p:nvSpPr>
        <p:spPr>
          <a:xfrm>
            <a:off x="4800722" y="4435775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93" name="Google Shape;593;p29"/>
          <p:cNvSpPr/>
          <p:nvPr/>
        </p:nvSpPr>
        <p:spPr>
          <a:xfrm>
            <a:off x="5078311" y="4435775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94" name="Google Shape;594;p29"/>
          <p:cNvSpPr/>
          <p:nvPr/>
        </p:nvSpPr>
        <p:spPr>
          <a:xfrm>
            <a:off x="5355901" y="4435775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95" name="Google Shape;595;p29"/>
          <p:cNvSpPr/>
          <p:nvPr/>
        </p:nvSpPr>
        <p:spPr>
          <a:xfrm>
            <a:off x="5633490" y="4435775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96" name="Google Shape;596;p29"/>
          <p:cNvSpPr/>
          <p:nvPr/>
        </p:nvSpPr>
        <p:spPr>
          <a:xfrm>
            <a:off x="1469647" y="7155175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97" name="Google Shape;597;p29"/>
          <p:cNvSpPr/>
          <p:nvPr/>
        </p:nvSpPr>
        <p:spPr>
          <a:xfrm>
            <a:off x="1747236" y="7155175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98" name="Google Shape;598;p29"/>
          <p:cNvSpPr/>
          <p:nvPr/>
        </p:nvSpPr>
        <p:spPr>
          <a:xfrm>
            <a:off x="2024826" y="7155175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99" name="Google Shape;599;p29"/>
          <p:cNvSpPr/>
          <p:nvPr/>
        </p:nvSpPr>
        <p:spPr>
          <a:xfrm>
            <a:off x="2302415" y="7155175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600" name="Google Shape;600;p29"/>
          <p:cNvSpPr/>
          <p:nvPr/>
        </p:nvSpPr>
        <p:spPr>
          <a:xfrm>
            <a:off x="924347" y="6197900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601" name="Google Shape;601;p29"/>
          <p:cNvSpPr/>
          <p:nvPr/>
        </p:nvSpPr>
        <p:spPr>
          <a:xfrm>
            <a:off x="1201936" y="6197900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602" name="Google Shape;602;p29"/>
          <p:cNvSpPr/>
          <p:nvPr/>
        </p:nvSpPr>
        <p:spPr>
          <a:xfrm>
            <a:off x="1479526" y="6197900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603" name="Google Shape;603;p29"/>
          <p:cNvSpPr/>
          <p:nvPr/>
        </p:nvSpPr>
        <p:spPr>
          <a:xfrm>
            <a:off x="2857610" y="7155175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604" name="Google Shape;604;p29"/>
          <p:cNvSpPr/>
          <p:nvPr/>
        </p:nvSpPr>
        <p:spPr>
          <a:xfrm>
            <a:off x="3135199" y="7155175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605" name="Google Shape;605;p29"/>
          <p:cNvSpPr/>
          <p:nvPr/>
        </p:nvSpPr>
        <p:spPr>
          <a:xfrm>
            <a:off x="3690397" y="6197900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606" name="Google Shape;606;p29"/>
          <p:cNvSpPr/>
          <p:nvPr/>
        </p:nvSpPr>
        <p:spPr>
          <a:xfrm>
            <a:off x="3967986" y="6197900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607" name="Google Shape;607;p29"/>
          <p:cNvSpPr/>
          <p:nvPr/>
        </p:nvSpPr>
        <p:spPr>
          <a:xfrm>
            <a:off x="3967972" y="4435775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608" name="Google Shape;608;p29"/>
          <p:cNvSpPr/>
          <p:nvPr/>
        </p:nvSpPr>
        <p:spPr>
          <a:xfrm>
            <a:off x="4245561" y="4435775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609" name="Google Shape;609;p29"/>
          <p:cNvSpPr/>
          <p:nvPr/>
        </p:nvSpPr>
        <p:spPr>
          <a:xfrm>
            <a:off x="4800747" y="5216825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610" name="Google Shape;610;p29"/>
          <p:cNvSpPr/>
          <p:nvPr/>
        </p:nvSpPr>
        <p:spPr>
          <a:xfrm>
            <a:off x="5078336" y="5216825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611" name="Google Shape;611;p29"/>
          <p:cNvSpPr/>
          <p:nvPr/>
        </p:nvSpPr>
        <p:spPr>
          <a:xfrm>
            <a:off x="5911119" y="6197900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612" name="Google Shape;612;p29"/>
          <p:cNvSpPr/>
          <p:nvPr/>
        </p:nvSpPr>
        <p:spPr>
          <a:xfrm>
            <a:off x="6466297" y="6197900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613" name="Google Shape;613;p29"/>
          <p:cNvSpPr/>
          <p:nvPr/>
        </p:nvSpPr>
        <p:spPr>
          <a:xfrm>
            <a:off x="6188708" y="6197900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614" name="Google Shape;614;p29"/>
          <p:cNvSpPr/>
          <p:nvPr/>
        </p:nvSpPr>
        <p:spPr>
          <a:xfrm>
            <a:off x="1479522" y="4435775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615" name="Google Shape;615;p29"/>
          <p:cNvSpPr/>
          <p:nvPr/>
        </p:nvSpPr>
        <p:spPr>
          <a:xfrm>
            <a:off x="1757111" y="4435775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616" name="Google Shape;616;p29"/>
          <p:cNvSpPr/>
          <p:nvPr/>
        </p:nvSpPr>
        <p:spPr>
          <a:xfrm>
            <a:off x="2034701" y="4435775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617" name="Google Shape;617;p29"/>
          <p:cNvSpPr/>
          <p:nvPr/>
        </p:nvSpPr>
        <p:spPr>
          <a:xfrm>
            <a:off x="2584947" y="4435775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618" name="Google Shape;618;p29"/>
          <p:cNvSpPr/>
          <p:nvPr/>
        </p:nvSpPr>
        <p:spPr>
          <a:xfrm>
            <a:off x="2862536" y="4435775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619" name="Google Shape;619;p29"/>
          <p:cNvSpPr/>
          <p:nvPr/>
        </p:nvSpPr>
        <p:spPr>
          <a:xfrm>
            <a:off x="3140126" y="4435775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620" name="Google Shape;620;p29"/>
          <p:cNvSpPr/>
          <p:nvPr/>
        </p:nvSpPr>
        <p:spPr>
          <a:xfrm>
            <a:off x="3417715" y="4435775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621" name="Google Shape;621;p29"/>
          <p:cNvSpPr/>
          <p:nvPr/>
        </p:nvSpPr>
        <p:spPr>
          <a:xfrm>
            <a:off x="2029777" y="6197900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622" name="Google Shape;622;p29"/>
          <p:cNvSpPr/>
          <p:nvPr/>
        </p:nvSpPr>
        <p:spPr>
          <a:xfrm>
            <a:off x="2307367" y="6197900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623" name="Google Shape;623;p29"/>
          <p:cNvSpPr/>
          <p:nvPr/>
        </p:nvSpPr>
        <p:spPr>
          <a:xfrm>
            <a:off x="2584956" y="6197900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624" name="Google Shape;624;p29"/>
          <p:cNvSpPr/>
          <p:nvPr/>
        </p:nvSpPr>
        <p:spPr>
          <a:xfrm>
            <a:off x="3140135" y="6197900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625" name="Google Shape;625;p29"/>
          <p:cNvSpPr/>
          <p:nvPr/>
        </p:nvSpPr>
        <p:spPr>
          <a:xfrm>
            <a:off x="2862545" y="6197900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626" name="Google Shape;626;p29"/>
          <p:cNvSpPr/>
          <p:nvPr/>
        </p:nvSpPr>
        <p:spPr>
          <a:xfrm>
            <a:off x="2584961" y="5216825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627" name="Google Shape;627;p29"/>
          <p:cNvSpPr/>
          <p:nvPr/>
        </p:nvSpPr>
        <p:spPr>
          <a:xfrm>
            <a:off x="2862551" y="5216825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628" name="Google Shape;628;p29"/>
          <p:cNvSpPr/>
          <p:nvPr/>
        </p:nvSpPr>
        <p:spPr>
          <a:xfrm>
            <a:off x="3140140" y="5216825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629" name="Google Shape;629;p29"/>
          <p:cNvSpPr/>
          <p:nvPr/>
        </p:nvSpPr>
        <p:spPr>
          <a:xfrm>
            <a:off x="3417729" y="5216825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630" name="Google Shape;630;p29"/>
          <p:cNvSpPr/>
          <p:nvPr/>
        </p:nvSpPr>
        <p:spPr>
          <a:xfrm>
            <a:off x="3695319" y="5216825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631" name="Google Shape;631;p29"/>
          <p:cNvSpPr/>
          <p:nvPr/>
        </p:nvSpPr>
        <p:spPr>
          <a:xfrm>
            <a:off x="4250497" y="5216825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632" name="Google Shape;632;p29"/>
          <p:cNvSpPr/>
          <p:nvPr/>
        </p:nvSpPr>
        <p:spPr>
          <a:xfrm>
            <a:off x="3972908" y="5216825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633" name="Google Shape;633;p29"/>
          <p:cNvSpPr/>
          <p:nvPr/>
        </p:nvSpPr>
        <p:spPr>
          <a:xfrm>
            <a:off x="359297" y="7155175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634" name="Google Shape;634;p29"/>
          <p:cNvSpPr/>
          <p:nvPr/>
        </p:nvSpPr>
        <p:spPr>
          <a:xfrm>
            <a:off x="636886" y="7155175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635" name="Google Shape;635;p29"/>
          <p:cNvSpPr/>
          <p:nvPr/>
        </p:nvSpPr>
        <p:spPr>
          <a:xfrm>
            <a:off x="924351" y="7155175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636" name="Google Shape;636;p29"/>
          <p:cNvSpPr/>
          <p:nvPr/>
        </p:nvSpPr>
        <p:spPr>
          <a:xfrm>
            <a:off x="641801" y="5216825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637" name="Google Shape;637;p29"/>
          <p:cNvSpPr/>
          <p:nvPr/>
        </p:nvSpPr>
        <p:spPr>
          <a:xfrm>
            <a:off x="919390" y="5216825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638" name="Google Shape;638;p29"/>
          <p:cNvSpPr/>
          <p:nvPr/>
        </p:nvSpPr>
        <p:spPr>
          <a:xfrm>
            <a:off x="1196979" y="5216825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639" name="Google Shape;639;p29"/>
          <p:cNvSpPr/>
          <p:nvPr/>
        </p:nvSpPr>
        <p:spPr>
          <a:xfrm>
            <a:off x="1474569" y="5216825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640" name="Google Shape;640;p29"/>
          <p:cNvSpPr/>
          <p:nvPr/>
        </p:nvSpPr>
        <p:spPr>
          <a:xfrm>
            <a:off x="2029760" y="5216825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641" name="Google Shape;641;p29"/>
          <p:cNvSpPr/>
          <p:nvPr/>
        </p:nvSpPr>
        <p:spPr>
          <a:xfrm>
            <a:off x="1752158" y="5216825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/>
          <p:nvPr/>
        </p:nvSpPr>
        <p:spPr>
          <a:xfrm>
            <a:off x="-1771650" y="1047750"/>
            <a:ext cx="1733700" cy="21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Directions: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Drag the shapes below over to the word search and use them to circle each word.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Make them longer or shorter to fit around each word. </a:t>
            </a:r>
            <a:endParaRPr/>
          </a:p>
        </p:txBody>
      </p:sp>
      <p:sp>
        <p:nvSpPr>
          <p:cNvPr id="59" name="Google Shape;59;p14"/>
          <p:cNvSpPr/>
          <p:nvPr/>
        </p:nvSpPr>
        <p:spPr>
          <a:xfrm rot="-741" flipH="1">
            <a:off x="-1677000" y="337200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4"/>
          <p:cNvSpPr/>
          <p:nvPr/>
        </p:nvSpPr>
        <p:spPr>
          <a:xfrm rot="-741" flipH="1">
            <a:off x="-1677000" y="337200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4"/>
          <p:cNvSpPr/>
          <p:nvPr/>
        </p:nvSpPr>
        <p:spPr>
          <a:xfrm rot="-741" flipH="1">
            <a:off x="-1677000" y="337200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4"/>
          <p:cNvSpPr/>
          <p:nvPr/>
        </p:nvSpPr>
        <p:spPr>
          <a:xfrm rot="-741" flipH="1">
            <a:off x="-1677000" y="337200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4"/>
          <p:cNvSpPr/>
          <p:nvPr/>
        </p:nvSpPr>
        <p:spPr>
          <a:xfrm rot="-741" flipH="1">
            <a:off x="-1677000" y="337200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4"/>
          <p:cNvSpPr/>
          <p:nvPr/>
        </p:nvSpPr>
        <p:spPr>
          <a:xfrm rot="-741" flipH="1">
            <a:off x="-1677000" y="337200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4"/>
          <p:cNvSpPr/>
          <p:nvPr/>
        </p:nvSpPr>
        <p:spPr>
          <a:xfrm rot="-741" flipH="1">
            <a:off x="-1677000" y="337200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4"/>
          <p:cNvSpPr/>
          <p:nvPr/>
        </p:nvSpPr>
        <p:spPr>
          <a:xfrm rot="-741" flipH="1">
            <a:off x="-1677000" y="337200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4"/>
          <p:cNvSpPr/>
          <p:nvPr/>
        </p:nvSpPr>
        <p:spPr>
          <a:xfrm rot="-741" flipH="1">
            <a:off x="-1677000" y="337200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4"/>
          <p:cNvSpPr/>
          <p:nvPr/>
        </p:nvSpPr>
        <p:spPr>
          <a:xfrm rot="-741" flipH="1">
            <a:off x="-1677000" y="337200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4"/>
          <p:cNvSpPr/>
          <p:nvPr/>
        </p:nvSpPr>
        <p:spPr>
          <a:xfrm rot="-741" flipH="1">
            <a:off x="-1677000" y="337200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4"/>
          <p:cNvSpPr/>
          <p:nvPr/>
        </p:nvSpPr>
        <p:spPr>
          <a:xfrm rot="-741" flipH="1">
            <a:off x="-1677000" y="337200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4"/>
          <p:cNvSpPr/>
          <p:nvPr/>
        </p:nvSpPr>
        <p:spPr>
          <a:xfrm rot="-741" flipH="1">
            <a:off x="-1677000" y="337200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4"/>
          <p:cNvSpPr/>
          <p:nvPr/>
        </p:nvSpPr>
        <p:spPr>
          <a:xfrm rot="-741" flipH="1">
            <a:off x="-1677000" y="337200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4"/>
          <p:cNvSpPr/>
          <p:nvPr/>
        </p:nvSpPr>
        <p:spPr>
          <a:xfrm rot="-741" flipH="1">
            <a:off x="-1677000" y="337200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4"/>
          <p:cNvSpPr/>
          <p:nvPr/>
        </p:nvSpPr>
        <p:spPr>
          <a:xfrm rot="-741" flipH="1">
            <a:off x="-1677000" y="337200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4"/>
          <p:cNvSpPr/>
          <p:nvPr/>
        </p:nvSpPr>
        <p:spPr>
          <a:xfrm rot="-741" flipH="1">
            <a:off x="-1677000" y="337200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4"/>
          <p:cNvSpPr/>
          <p:nvPr/>
        </p:nvSpPr>
        <p:spPr>
          <a:xfrm rot="-741" flipH="1">
            <a:off x="-1677000" y="337200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4"/>
          <p:cNvSpPr/>
          <p:nvPr/>
        </p:nvSpPr>
        <p:spPr>
          <a:xfrm rot="5399259" flipH="1">
            <a:off x="-1677000" y="470550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4"/>
          <p:cNvSpPr/>
          <p:nvPr/>
        </p:nvSpPr>
        <p:spPr>
          <a:xfrm rot="5399259" flipH="1">
            <a:off x="-1677000" y="470550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4"/>
          <p:cNvSpPr/>
          <p:nvPr/>
        </p:nvSpPr>
        <p:spPr>
          <a:xfrm rot="5399259" flipH="1">
            <a:off x="-1677000" y="470550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4"/>
          <p:cNvSpPr/>
          <p:nvPr/>
        </p:nvSpPr>
        <p:spPr>
          <a:xfrm rot="5399259" flipH="1">
            <a:off x="-1677000" y="470550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4"/>
          <p:cNvSpPr/>
          <p:nvPr/>
        </p:nvSpPr>
        <p:spPr>
          <a:xfrm rot="5399259" flipH="1">
            <a:off x="-1677000" y="470550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4"/>
          <p:cNvSpPr/>
          <p:nvPr/>
        </p:nvSpPr>
        <p:spPr>
          <a:xfrm rot="5399259" flipH="1">
            <a:off x="-1677000" y="470550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4"/>
          <p:cNvSpPr/>
          <p:nvPr/>
        </p:nvSpPr>
        <p:spPr>
          <a:xfrm rot="5399259" flipH="1">
            <a:off x="-1677000" y="470550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4"/>
          <p:cNvSpPr/>
          <p:nvPr/>
        </p:nvSpPr>
        <p:spPr>
          <a:xfrm rot="5399259" flipH="1">
            <a:off x="-1677000" y="470550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4"/>
          <p:cNvSpPr/>
          <p:nvPr/>
        </p:nvSpPr>
        <p:spPr>
          <a:xfrm rot="5399259" flipH="1">
            <a:off x="-1677000" y="470550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4"/>
          <p:cNvSpPr/>
          <p:nvPr/>
        </p:nvSpPr>
        <p:spPr>
          <a:xfrm rot="5399259" flipH="1">
            <a:off x="-1677000" y="470550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4"/>
          <p:cNvSpPr/>
          <p:nvPr/>
        </p:nvSpPr>
        <p:spPr>
          <a:xfrm rot="5399259" flipH="1">
            <a:off x="-1677000" y="470550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4"/>
          <p:cNvSpPr/>
          <p:nvPr/>
        </p:nvSpPr>
        <p:spPr>
          <a:xfrm rot="5399259" flipH="1">
            <a:off x="-1677000" y="470550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4"/>
          <p:cNvSpPr/>
          <p:nvPr/>
        </p:nvSpPr>
        <p:spPr>
          <a:xfrm rot="5399259" flipH="1">
            <a:off x="-1677000" y="470550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4"/>
          <p:cNvSpPr/>
          <p:nvPr/>
        </p:nvSpPr>
        <p:spPr>
          <a:xfrm rot="5399259" flipH="1">
            <a:off x="-1677000" y="470550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4"/>
          <p:cNvSpPr/>
          <p:nvPr/>
        </p:nvSpPr>
        <p:spPr>
          <a:xfrm rot="5399259" flipH="1">
            <a:off x="-1677000" y="470550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4"/>
          <p:cNvSpPr/>
          <p:nvPr/>
        </p:nvSpPr>
        <p:spPr>
          <a:xfrm rot="5399259" flipH="1">
            <a:off x="-1677000" y="470550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4"/>
          <p:cNvSpPr/>
          <p:nvPr/>
        </p:nvSpPr>
        <p:spPr>
          <a:xfrm rot="5399259" flipH="1">
            <a:off x="-1677000" y="470550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4"/>
          <p:cNvSpPr/>
          <p:nvPr/>
        </p:nvSpPr>
        <p:spPr>
          <a:xfrm rot="5399259" flipH="1">
            <a:off x="-1677000" y="470550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4"/>
          <p:cNvSpPr txBox="1"/>
          <p:nvPr/>
        </p:nvSpPr>
        <p:spPr>
          <a:xfrm>
            <a:off x="-1847850" y="6844825"/>
            <a:ext cx="1733700" cy="10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Take from the pile of marks below to check off each word as you find it.</a:t>
            </a:r>
            <a:endParaRPr/>
          </a:p>
        </p:txBody>
      </p:sp>
      <p:pic>
        <p:nvPicPr>
          <p:cNvPr id="96" name="Google Shape;9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39186" y="8213858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39186" y="8213858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39186" y="8213858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39186" y="8213858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39186" y="8213858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39186" y="8213858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39186" y="8213858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39186" y="8213858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39186" y="8213858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39186" y="8213858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39186" y="8213858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39186" y="8213858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39186" y="8213858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39186" y="8213858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39186" y="8213858"/>
            <a:ext cx="293400" cy="2383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5"/>
          <p:cNvSpPr txBox="1"/>
          <p:nvPr/>
        </p:nvSpPr>
        <p:spPr>
          <a:xfrm>
            <a:off x="-2019300" y="1066800"/>
            <a:ext cx="1733700" cy="21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Directions: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Drag the shapes below over to the word search and use them to circle each word.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Make them longer or shorter to fit around each word. </a:t>
            </a:r>
            <a:endParaRPr/>
          </a:p>
        </p:txBody>
      </p:sp>
      <p:sp>
        <p:nvSpPr>
          <p:cNvPr id="116" name="Google Shape;116;p15"/>
          <p:cNvSpPr/>
          <p:nvPr/>
        </p:nvSpPr>
        <p:spPr>
          <a:xfrm rot="-741" flipH="1">
            <a:off x="-1924650" y="33910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5"/>
          <p:cNvSpPr/>
          <p:nvPr/>
        </p:nvSpPr>
        <p:spPr>
          <a:xfrm rot="-741" flipH="1">
            <a:off x="-1924650" y="33910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5"/>
          <p:cNvSpPr/>
          <p:nvPr/>
        </p:nvSpPr>
        <p:spPr>
          <a:xfrm rot="-741" flipH="1">
            <a:off x="-1924650" y="33910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5"/>
          <p:cNvSpPr/>
          <p:nvPr/>
        </p:nvSpPr>
        <p:spPr>
          <a:xfrm rot="-741" flipH="1">
            <a:off x="-1924650" y="33910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5"/>
          <p:cNvSpPr/>
          <p:nvPr/>
        </p:nvSpPr>
        <p:spPr>
          <a:xfrm rot="-741" flipH="1">
            <a:off x="-1924650" y="33910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5"/>
          <p:cNvSpPr/>
          <p:nvPr/>
        </p:nvSpPr>
        <p:spPr>
          <a:xfrm rot="-741" flipH="1">
            <a:off x="-1924650" y="33910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5"/>
          <p:cNvSpPr/>
          <p:nvPr/>
        </p:nvSpPr>
        <p:spPr>
          <a:xfrm rot="-741" flipH="1">
            <a:off x="-1924650" y="33910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5"/>
          <p:cNvSpPr/>
          <p:nvPr/>
        </p:nvSpPr>
        <p:spPr>
          <a:xfrm rot="-741" flipH="1">
            <a:off x="-1924650" y="33910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5"/>
          <p:cNvSpPr/>
          <p:nvPr/>
        </p:nvSpPr>
        <p:spPr>
          <a:xfrm rot="-741" flipH="1">
            <a:off x="-1924650" y="33910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5"/>
          <p:cNvSpPr/>
          <p:nvPr/>
        </p:nvSpPr>
        <p:spPr>
          <a:xfrm rot="-741" flipH="1">
            <a:off x="-1924650" y="33910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5"/>
          <p:cNvSpPr/>
          <p:nvPr/>
        </p:nvSpPr>
        <p:spPr>
          <a:xfrm rot="-741" flipH="1">
            <a:off x="-1924650" y="33910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5"/>
          <p:cNvSpPr/>
          <p:nvPr/>
        </p:nvSpPr>
        <p:spPr>
          <a:xfrm rot="-741" flipH="1">
            <a:off x="-1924650" y="33910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5"/>
          <p:cNvSpPr/>
          <p:nvPr/>
        </p:nvSpPr>
        <p:spPr>
          <a:xfrm rot="-741" flipH="1">
            <a:off x="-1924650" y="33910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5"/>
          <p:cNvSpPr/>
          <p:nvPr/>
        </p:nvSpPr>
        <p:spPr>
          <a:xfrm rot="-741" flipH="1">
            <a:off x="-1924650" y="33910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5"/>
          <p:cNvSpPr/>
          <p:nvPr/>
        </p:nvSpPr>
        <p:spPr>
          <a:xfrm rot="-741" flipH="1">
            <a:off x="-1924650" y="33910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5"/>
          <p:cNvSpPr/>
          <p:nvPr/>
        </p:nvSpPr>
        <p:spPr>
          <a:xfrm rot="-741" flipH="1">
            <a:off x="-1924650" y="33910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5"/>
          <p:cNvSpPr/>
          <p:nvPr/>
        </p:nvSpPr>
        <p:spPr>
          <a:xfrm rot="-741" flipH="1">
            <a:off x="-1924650" y="33910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5"/>
          <p:cNvSpPr/>
          <p:nvPr/>
        </p:nvSpPr>
        <p:spPr>
          <a:xfrm rot="-741" flipH="1">
            <a:off x="-1924650" y="33910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5"/>
          <p:cNvSpPr/>
          <p:nvPr/>
        </p:nvSpPr>
        <p:spPr>
          <a:xfrm rot="5399259" flipH="1">
            <a:off x="-1924650" y="47245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5"/>
          <p:cNvSpPr/>
          <p:nvPr/>
        </p:nvSpPr>
        <p:spPr>
          <a:xfrm rot="5399259" flipH="1">
            <a:off x="-1924650" y="47245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5"/>
          <p:cNvSpPr/>
          <p:nvPr/>
        </p:nvSpPr>
        <p:spPr>
          <a:xfrm rot="5399259" flipH="1">
            <a:off x="-1924650" y="47245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5"/>
          <p:cNvSpPr/>
          <p:nvPr/>
        </p:nvSpPr>
        <p:spPr>
          <a:xfrm rot="5399259" flipH="1">
            <a:off x="-1924650" y="47245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5"/>
          <p:cNvSpPr/>
          <p:nvPr/>
        </p:nvSpPr>
        <p:spPr>
          <a:xfrm rot="5399259" flipH="1">
            <a:off x="-1924650" y="47245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5"/>
          <p:cNvSpPr/>
          <p:nvPr/>
        </p:nvSpPr>
        <p:spPr>
          <a:xfrm rot="5399259" flipH="1">
            <a:off x="-1924650" y="47245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5"/>
          <p:cNvSpPr/>
          <p:nvPr/>
        </p:nvSpPr>
        <p:spPr>
          <a:xfrm rot="5399259" flipH="1">
            <a:off x="-1924650" y="47245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5"/>
          <p:cNvSpPr/>
          <p:nvPr/>
        </p:nvSpPr>
        <p:spPr>
          <a:xfrm rot="5399259" flipH="1">
            <a:off x="-1924650" y="47245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5"/>
          <p:cNvSpPr/>
          <p:nvPr/>
        </p:nvSpPr>
        <p:spPr>
          <a:xfrm rot="5399259" flipH="1">
            <a:off x="-1924650" y="47245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5"/>
          <p:cNvSpPr/>
          <p:nvPr/>
        </p:nvSpPr>
        <p:spPr>
          <a:xfrm rot="5399259" flipH="1">
            <a:off x="-1924650" y="47245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5"/>
          <p:cNvSpPr/>
          <p:nvPr/>
        </p:nvSpPr>
        <p:spPr>
          <a:xfrm rot="5399259" flipH="1">
            <a:off x="-1924650" y="47245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5"/>
          <p:cNvSpPr/>
          <p:nvPr/>
        </p:nvSpPr>
        <p:spPr>
          <a:xfrm rot="5399259" flipH="1">
            <a:off x="-1924650" y="47245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5"/>
          <p:cNvSpPr/>
          <p:nvPr/>
        </p:nvSpPr>
        <p:spPr>
          <a:xfrm rot="5399259" flipH="1">
            <a:off x="-1924650" y="47245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5"/>
          <p:cNvSpPr/>
          <p:nvPr/>
        </p:nvSpPr>
        <p:spPr>
          <a:xfrm rot="5399259" flipH="1">
            <a:off x="-1924650" y="47245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5"/>
          <p:cNvSpPr/>
          <p:nvPr/>
        </p:nvSpPr>
        <p:spPr>
          <a:xfrm rot="5399259" flipH="1">
            <a:off x="-1924650" y="47245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5"/>
          <p:cNvSpPr/>
          <p:nvPr/>
        </p:nvSpPr>
        <p:spPr>
          <a:xfrm rot="5399259" flipH="1">
            <a:off x="-1924650" y="47245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5"/>
          <p:cNvSpPr/>
          <p:nvPr/>
        </p:nvSpPr>
        <p:spPr>
          <a:xfrm rot="5399259" flipH="1">
            <a:off x="-1924650" y="47245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5"/>
          <p:cNvSpPr/>
          <p:nvPr/>
        </p:nvSpPr>
        <p:spPr>
          <a:xfrm rot="5399259" flipH="1">
            <a:off x="-1924650" y="47245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2" name="Google Shape;15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61211" y="82197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61211" y="82197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61211" y="82197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61211" y="82197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61211" y="82197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61211" y="82197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61211" y="82197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61211" y="82197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61211" y="82197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61211" y="82197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61211" y="82197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61211" y="82197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61211" y="82197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61211" y="82197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61211" y="82197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61211" y="82197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61211" y="82197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61211" y="82197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61211" y="82197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61211" y="82197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61211" y="8219783"/>
            <a:ext cx="293400" cy="238317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5"/>
          <p:cNvSpPr txBox="1"/>
          <p:nvPr/>
        </p:nvSpPr>
        <p:spPr>
          <a:xfrm>
            <a:off x="-1924650" y="6936675"/>
            <a:ext cx="1733700" cy="10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Take from the pile of marks below to check off each word as you find it.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6"/>
          <p:cNvSpPr/>
          <p:nvPr/>
        </p:nvSpPr>
        <p:spPr>
          <a:xfrm rot="2700591">
            <a:off x="-1677861" y="5256697"/>
            <a:ext cx="1234821" cy="256255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6"/>
          <p:cNvSpPr/>
          <p:nvPr/>
        </p:nvSpPr>
        <p:spPr>
          <a:xfrm rot="2700591">
            <a:off x="-1677861" y="5256697"/>
            <a:ext cx="1234821" cy="256255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6"/>
          <p:cNvSpPr/>
          <p:nvPr/>
        </p:nvSpPr>
        <p:spPr>
          <a:xfrm rot="2700591">
            <a:off x="-1677861" y="5256697"/>
            <a:ext cx="1234821" cy="256255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6"/>
          <p:cNvSpPr/>
          <p:nvPr/>
        </p:nvSpPr>
        <p:spPr>
          <a:xfrm rot="2700591">
            <a:off x="-1677861" y="5256697"/>
            <a:ext cx="1234821" cy="256255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6"/>
          <p:cNvSpPr/>
          <p:nvPr/>
        </p:nvSpPr>
        <p:spPr>
          <a:xfrm rot="2700591">
            <a:off x="-1677861" y="5256697"/>
            <a:ext cx="1234821" cy="256255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6"/>
          <p:cNvSpPr/>
          <p:nvPr/>
        </p:nvSpPr>
        <p:spPr>
          <a:xfrm rot="2700591">
            <a:off x="-1677861" y="5256697"/>
            <a:ext cx="1234821" cy="256255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6"/>
          <p:cNvSpPr/>
          <p:nvPr/>
        </p:nvSpPr>
        <p:spPr>
          <a:xfrm rot="2700591">
            <a:off x="-1677861" y="5256697"/>
            <a:ext cx="1234821" cy="256255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6"/>
          <p:cNvSpPr/>
          <p:nvPr/>
        </p:nvSpPr>
        <p:spPr>
          <a:xfrm rot="2700591">
            <a:off x="-1677861" y="5256697"/>
            <a:ext cx="1234821" cy="256255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6"/>
          <p:cNvSpPr/>
          <p:nvPr/>
        </p:nvSpPr>
        <p:spPr>
          <a:xfrm rot="2700591">
            <a:off x="-1677861" y="5256697"/>
            <a:ext cx="1234821" cy="256255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6"/>
          <p:cNvSpPr/>
          <p:nvPr/>
        </p:nvSpPr>
        <p:spPr>
          <a:xfrm rot="2700591">
            <a:off x="-1677861" y="5256697"/>
            <a:ext cx="1234821" cy="256255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6"/>
          <p:cNvSpPr/>
          <p:nvPr/>
        </p:nvSpPr>
        <p:spPr>
          <a:xfrm rot="-2700591" flipH="1">
            <a:off x="-1677861" y="6475897"/>
            <a:ext cx="1234821" cy="256255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6"/>
          <p:cNvSpPr/>
          <p:nvPr/>
        </p:nvSpPr>
        <p:spPr>
          <a:xfrm rot="-2700591" flipH="1">
            <a:off x="-1677861" y="6475897"/>
            <a:ext cx="1234821" cy="256255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6"/>
          <p:cNvSpPr/>
          <p:nvPr/>
        </p:nvSpPr>
        <p:spPr>
          <a:xfrm rot="-2700591" flipH="1">
            <a:off x="-1677861" y="6475897"/>
            <a:ext cx="1234821" cy="256255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6"/>
          <p:cNvSpPr/>
          <p:nvPr/>
        </p:nvSpPr>
        <p:spPr>
          <a:xfrm rot="-2700591" flipH="1">
            <a:off x="-1677861" y="6475897"/>
            <a:ext cx="1234821" cy="256255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6"/>
          <p:cNvSpPr/>
          <p:nvPr/>
        </p:nvSpPr>
        <p:spPr>
          <a:xfrm rot="-2700591" flipH="1">
            <a:off x="-1677861" y="6475897"/>
            <a:ext cx="1234821" cy="256255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6"/>
          <p:cNvSpPr/>
          <p:nvPr/>
        </p:nvSpPr>
        <p:spPr>
          <a:xfrm rot="-2700591" flipH="1">
            <a:off x="-1677861" y="6475897"/>
            <a:ext cx="1234821" cy="256255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6"/>
          <p:cNvSpPr/>
          <p:nvPr/>
        </p:nvSpPr>
        <p:spPr>
          <a:xfrm rot="-2700591" flipH="1">
            <a:off x="-1677861" y="6475897"/>
            <a:ext cx="1234821" cy="256255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6"/>
          <p:cNvSpPr/>
          <p:nvPr/>
        </p:nvSpPr>
        <p:spPr>
          <a:xfrm rot="-2700591" flipH="1">
            <a:off x="-1677861" y="6475897"/>
            <a:ext cx="1234821" cy="256255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6"/>
          <p:cNvSpPr/>
          <p:nvPr/>
        </p:nvSpPr>
        <p:spPr>
          <a:xfrm rot="-2700591" flipH="1">
            <a:off x="-1677861" y="6475897"/>
            <a:ext cx="1234821" cy="256255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6"/>
          <p:cNvSpPr/>
          <p:nvPr/>
        </p:nvSpPr>
        <p:spPr>
          <a:xfrm rot="-2700591" flipH="1">
            <a:off x="-1677861" y="6475897"/>
            <a:ext cx="1234821" cy="256255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6"/>
          <p:cNvSpPr txBox="1"/>
          <p:nvPr/>
        </p:nvSpPr>
        <p:spPr>
          <a:xfrm>
            <a:off x="-1927300" y="190500"/>
            <a:ext cx="1733700" cy="21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Directions: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Drag the shapes below over to the word search and use them to circle each word.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Make them longer or shorter to fit around each word. </a:t>
            </a:r>
            <a:endParaRPr/>
          </a:p>
        </p:txBody>
      </p:sp>
      <p:sp>
        <p:nvSpPr>
          <p:cNvPr id="199" name="Google Shape;199;p16"/>
          <p:cNvSpPr/>
          <p:nvPr/>
        </p:nvSpPr>
        <p:spPr>
          <a:xfrm rot="-741" flipH="1">
            <a:off x="-1832650" y="25147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6"/>
          <p:cNvSpPr/>
          <p:nvPr/>
        </p:nvSpPr>
        <p:spPr>
          <a:xfrm rot="-741" flipH="1">
            <a:off x="-1832650" y="25147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6"/>
          <p:cNvSpPr/>
          <p:nvPr/>
        </p:nvSpPr>
        <p:spPr>
          <a:xfrm rot="-741" flipH="1">
            <a:off x="-1832650" y="25147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6"/>
          <p:cNvSpPr/>
          <p:nvPr/>
        </p:nvSpPr>
        <p:spPr>
          <a:xfrm rot="-741" flipH="1">
            <a:off x="-1832650" y="25147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6"/>
          <p:cNvSpPr/>
          <p:nvPr/>
        </p:nvSpPr>
        <p:spPr>
          <a:xfrm rot="-741" flipH="1">
            <a:off x="-1832650" y="25147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6"/>
          <p:cNvSpPr/>
          <p:nvPr/>
        </p:nvSpPr>
        <p:spPr>
          <a:xfrm rot="-741" flipH="1">
            <a:off x="-1832650" y="25147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6"/>
          <p:cNvSpPr/>
          <p:nvPr/>
        </p:nvSpPr>
        <p:spPr>
          <a:xfrm rot="-741" flipH="1">
            <a:off x="-1832650" y="25147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6"/>
          <p:cNvSpPr/>
          <p:nvPr/>
        </p:nvSpPr>
        <p:spPr>
          <a:xfrm rot="-741" flipH="1">
            <a:off x="-1832650" y="25147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6"/>
          <p:cNvSpPr/>
          <p:nvPr/>
        </p:nvSpPr>
        <p:spPr>
          <a:xfrm rot="-741" flipH="1">
            <a:off x="-1832650" y="25147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6"/>
          <p:cNvSpPr/>
          <p:nvPr/>
        </p:nvSpPr>
        <p:spPr>
          <a:xfrm rot="-741" flipH="1">
            <a:off x="-1832650" y="25147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6"/>
          <p:cNvSpPr/>
          <p:nvPr/>
        </p:nvSpPr>
        <p:spPr>
          <a:xfrm rot="-741" flipH="1">
            <a:off x="-1832650" y="25147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6"/>
          <p:cNvSpPr/>
          <p:nvPr/>
        </p:nvSpPr>
        <p:spPr>
          <a:xfrm rot="-741" flipH="1">
            <a:off x="-1832650" y="25147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6"/>
          <p:cNvSpPr/>
          <p:nvPr/>
        </p:nvSpPr>
        <p:spPr>
          <a:xfrm rot="-741" flipH="1">
            <a:off x="-1832650" y="25147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6"/>
          <p:cNvSpPr/>
          <p:nvPr/>
        </p:nvSpPr>
        <p:spPr>
          <a:xfrm rot="-741" flipH="1">
            <a:off x="-1832650" y="25147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6"/>
          <p:cNvSpPr/>
          <p:nvPr/>
        </p:nvSpPr>
        <p:spPr>
          <a:xfrm rot="-741" flipH="1">
            <a:off x="-1832650" y="25147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6"/>
          <p:cNvSpPr/>
          <p:nvPr/>
        </p:nvSpPr>
        <p:spPr>
          <a:xfrm rot="-741" flipH="1">
            <a:off x="-1832650" y="25147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6"/>
          <p:cNvSpPr/>
          <p:nvPr/>
        </p:nvSpPr>
        <p:spPr>
          <a:xfrm rot="-741" flipH="1">
            <a:off x="-1832650" y="25147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6"/>
          <p:cNvSpPr/>
          <p:nvPr/>
        </p:nvSpPr>
        <p:spPr>
          <a:xfrm rot="-741" flipH="1">
            <a:off x="-1832650" y="25147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6"/>
          <p:cNvSpPr/>
          <p:nvPr/>
        </p:nvSpPr>
        <p:spPr>
          <a:xfrm rot="5399259" flipH="1">
            <a:off x="-1832650" y="36958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6"/>
          <p:cNvSpPr/>
          <p:nvPr/>
        </p:nvSpPr>
        <p:spPr>
          <a:xfrm rot="5399259" flipH="1">
            <a:off x="-1832650" y="36958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6"/>
          <p:cNvSpPr/>
          <p:nvPr/>
        </p:nvSpPr>
        <p:spPr>
          <a:xfrm rot="5399259" flipH="1">
            <a:off x="-1832650" y="36958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6"/>
          <p:cNvSpPr/>
          <p:nvPr/>
        </p:nvSpPr>
        <p:spPr>
          <a:xfrm rot="5399259" flipH="1">
            <a:off x="-1832650" y="36958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6"/>
          <p:cNvSpPr/>
          <p:nvPr/>
        </p:nvSpPr>
        <p:spPr>
          <a:xfrm rot="5399259" flipH="1">
            <a:off x="-1832650" y="36958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6"/>
          <p:cNvSpPr/>
          <p:nvPr/>
        </p:nvSpPr>
        <p:spPr>
          <a:xfrm rot="5399259" flipH="1">
            <a:off x="-1832650" y="36958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6"/>
          <p:cNvSpPr/>
          <p:nvPr/>
        </p:nvSpPr>
        <p:spPr>
          <a:xfrm rot="5399259" flipH="1">
            <a:off x="-1832650" y="36958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6"/>
          <p:cNvSpPr/>
          <p:nvPr/>
        </p:nvSpPr>
        <p:spPr>
          <a:xfrm rot="5399259" flipH="1">
            <a:off x="-1832650" y="36958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6"/>
          <p:cNvSpPr/>
          <p:nvPr/>
        </p:nvSpPr>
        <p:spPr>
          <a:xfrm rot="5399259" flipH="1">
            <a:off x="-1832650" y="36958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6"/>
          <p:cNvSpPr/>
          <p:nvPr/>
        </p:nvSpPr>
        <p:spPr>
          <a:xfrm rot="5399259" flipH="1">
            <a:off x="-1832650" y="36958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6"/>
          <p:cNvSpPr/>
          <p:nvPr/>
        </p:nvSpPr>
        <p:spPr>
          <a:xfrm rot="5399259" flipH="1">
            <a:off x="-1832650" y="36958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6"/>
          <p:cNvSpPr/>
          <p:nvPr/>
        </p:nvSpPr>
        <p:spPr>
          <a:xfrm rot="5399259" flipH="1">
            <a:off x="-1832650" y="36958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6"/>
          <p:cNvSpPr/>
          <p:nvPr/>
        </p:nvSpPr>
        <p:spPr>
          <a:xfrm rot="5399259" flipH="1">
            <a:off x="-1832650" y="36958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6"/>
          <p:cNvSpPr/>
          <p:nvPr/>
        </p:nvSpPr>
        <p:spPr>
          <a:xfrm rot="5399259" flipH="1">
            <a:off x="-1832650" y="36958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6"/>
          <p:cNvSpPr/>
          <p:nvPr/>
        </p:nvSpPr>
        <p:spPr>
          <a:xfrm rot="5399259" flipH="1">
            <a:off x="-1832650" y="36958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6"/>
          <p:cNvSpPr/>
          <p:nvPr/>
        </p:nvSpPr>
        <p:spPr>
          <a:xfrm rot="5399259" flipH="1">
            <a:off x="-1832650" y="36958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6"/>
          <p:cNvSpPr/>
          <p:nvPr/>
        </p:nvSpPr>
        <p:spPr>
          <a:xfrm rot="5399259" flipH="1">
            <a:off x="-1832650" y="36958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6"/>
          <p:cNvSpPr/>
          <p:nvPr/>
        </p:nvSpPr>
        <p:spPr>
          <a:xfrm rot="5399259" flipH="1">
            <a:off x="-1832650" y="36958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5" name="Google Shape;23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68761" y="87249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68761" y="87249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68761" y="87249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68761" y="87249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68761" y="87249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68761" y="87249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68761" y="87249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68761" y="87249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68761" y="87249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68761" y="87249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68761" y="87249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68761" y="87249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68761" y="87249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68761" y="87249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68761" y="87249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68761" y="87249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68761" y="87249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68761" y="87249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68761" y="87249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68761" y="87249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68761" y="8724983"/>
            <a:ext cx="293400" cy="238317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16"/>
          <p:cNvSpPr txBox="1"/>
          <p:nvPr/>
        </p:nvSpPr>
        <p:spPr>
          <a:xfrm>
            <a:off x="-1832200" y="7441875"/>
            <a:ext cx="1733700" cy="10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Take from the pile of marks below to check off each word as you find it.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7"/>
          <p:cNvSpPr/>
          <p:nvPr/>
        </p:nvSpPr>
        <p:spPr>
          <a:xfrm rot="2700591">
            <a:off x="-1677861" y="5256697"/>
            <a:ext cx="1234821" cy="256255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7"/>
          <p:cNvSpPr/>
          <p:nvPr/>
        </p:nvSpPr>
        <p:spPr>
          <a:xfrm rot="2700591">
            <a:off x="-1677861" y="5256697"/>
            <a:ext cx="1234821" cy="256255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7"/>
          <p:cNvSpPr/>
          <p:nvPr/>
        </p:nvSpPr>
        <p:spPr>
          <a:xfrm rot="2700591">
            <a:off x="-1677861" y="5256697"/>
            <a:ext cx="1234821" cy="256255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7"/>
          <p:cNvSpPr/>
          <p:nvPr/>
        </p:nvSpPr>
        <p:spPr>
          <a:xfrm rot="2700591">
            <a:off x="-1677861" y="5256697"/>
            <a:ext cx="1234821" cy="256255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7"/>
          <p:cNvSpPr/>
          <p:nvPr/>
        </p:nvSpPr>
        <p:spPr>
          <a:xfrm rot="2700591">
            <a:off x="-1677861" y="5256697"/>
            <a:ext cx="1234821" cy="256255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7"/>
          <p:cNvSpPr/>
          <p:nvPr/>
        </p:nvSpPr>
        <p:spPr>
          <a:xfrm rot="2700591">
            <a:off x="-1677861" y="5256697"/>
            <a:ext cx="1234821" cy="256255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7"/>
          <p:cNvSpPr/>
          <p:nvPr/>
        </p:nvSpPr>
        <p:spPr>
          <a:xfrm rot="2700591">
            <a:off x="-1677861" y="5256697"/>
            <a:ext cx="1234821" cy="256255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7"/>
          <p:cNvSpPr/>
          <p:nvPr/>
        </p:nvSpPr>
        <p:spPr>
          <a:xfrm rot="2700591">
            <a:off x="-1677861" y="5256697"/>
            <a:ext cx="1234821" cy="256255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7"/>
          <p:cNvSpPr/>
          <p:nvPr/>
        </p:nvSpPr>
        <p:spPr>
          <a:xfrm rot="2700591">
            <a:off x="-1677861" y="5256697"/>
            <a:ext cx="1234821" cy="256255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7"/>
          <p:cNvSpPr/>
          <p:nvPr/>
        </p:nvSpPr>
        <p:spPr>
          <a:xfrm rot="2700591">
            <a:off x="-1677861" y="5256697"/>
            <a:ext cx="1234821" cy="256255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7"/>
          <p:cNvSpPr/>
          <p:nvPr/>
        </p:nvSpPr>
        <p:spPr>
          <a:xfrm rot="-2700591" flipH="1">
            <a:off x="-1677861" y="6475897"/>
            <a:ext cx="1234821" cy="256255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17"/>
          <p:cNvSpPr/>
          <p:nvPr/>
        </p:nvSpPr>
        <p:spPr>
          <a:xfrm rot="-2700591" flipH="1">
            <a:off x="-1677861" y="6475897"/>
            <a:ext cx="1234821" cy="256255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7"/>
          <p:cNvSpPr/>
          <p:nvPr/>
        </p:nvSpPr>
        <p:spPr>
          <a:xfrm rot="-2700591" flipH="1">
            <a:off x="-1677861" y="6475897"/>
            <a:ext cx="1234821" cy="256255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17"/>
          <p:cNvSpPr/>
          <p:nvPr/>
        </p:nvSpPr>
        <p:spPr>
          <a:xfrm rot="-2700591" flipH="1">
            <a:off x="-1677861" y="6475897"/>
            <a:ext cx="1234821" cy="256255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7"/>
          <p:cNvSpPr/>
          <p:nvPr/>
        </p:nvSpPr>
        <p:spPr>
          <a:xfrm rot="-2700591" flipH="1">
            <a:off x="-1677861" y="6475897"/>
            <a:ext cx="1234821" cy="256255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7"/>
          <p:cNvSpPr/>
          <p:nvPr/>
        </p:nvSpPr>
        <p:spPr>
          <a:xfrm rot="-2700591" flipH="1">
            <a:off x="-1677861" y="6475897"/>
            <a:ext cx="1234821" cy="256255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7"/>
          <p:cNvSpPr/>
          <p:nvPr/>
        </p:nvSpPr>
        <p:spPr>
          <a:xfrm rot="-2700591" flipH="1">
            <a:off x="-1677861" y="6475897"/>
            <a:ext cx="1234821" cy="256255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7"/>
          <p:cNvSpPr/>
          <p:nvPr/>
        </p:nvSpPr>
        <p:spPr>
          <a:xfrm rot="-2700591" flipH="1">
            <a:off x="-1677861" y="6475897"/>
            <a:ext cx="1234821" cy="256255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7"/>
          <p:cNvSpPr/>
          <p:nvPr/>
        </p:nvSpPr>
        <p:spPr>
          <a:xfrm rot="-2700591" flipH="1">
            <a:off x="-1677861" y="6475897"/>
            <a:ext cx="1234821" cy="256255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7"/>
          <p:cNvSpPr/>
          <p:nvPr/>
        </p:nvSpPr>
        <p:spPr>
          <a:xfrm rot="-2700591" flipH="1">
            <a:off x="-1677861" y="6475897"/>
            <a:ext cx="1234821" cy="256255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7"/>
          <p:cNvSpPr txBox="1"/>
          <p:nvPr/>
        </p:nvSpPr>
        <p:spPr>
          <a:xfrm>
            <a:off x="-1927300" y="190500"/>
            <a:ext cx="1733700" cy="21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Directions: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Drag the shapes below over to the word search and use them to circle each word.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Make them longer or shorter to fit around each word. </a:t>
            </a:r>
            <a:endParaRPr/>
          </a:p>
        </p:txBody>
      </p:sp>
      <p:sp>
        <p:nvSpPr>
          <p:cNvPr id="282" name="Google Shape;282;p17"/>
          <p:cNvSpPr/>
          <p:nvPr/>
        </p:nvSpPr>
        <p:spPr>
          <a:xfrm rot="-741" flipH="1">
            <a:off x="-1832650" y="25147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7"/>
          <p:cNvSpPr/>
          <p:nvPr/>
        </p:nvSpPr>
        <p:spPr>
          <a:xfrm rot="-741" flipH="1">
            <a:off x="-1832650" y="25147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7"/>
          <p:cNvSpPr/>
          <p:nvPr/>
        </p:nvSpPr>
        <p:spPr>
          <a:xfrm rot="-741" flipH="1">
            <a:off x="-1832650" y="25147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7"/>
          <p:cNvSpPr/>
          <p:nvPr/>
        </p:nvSpPr>
        <p:spPr>
          <a:xfrm rot="-741" flipH="1">
            <a:off x="-1832650" y="25147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7"/>
          <p:cNvSpPr/>
          <p:nvPr/>
        </p:nvSpPr>
        <p:spPr>
          <a:xfrm rot="-741" flipH="1">
            <a:off x="-1832650" y="25147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17"/>
          <p:cNvSpPr/>
          <p:nvPr/>
        </p:nvSpPr>
        <p:spPr>
          <a:xfrm rot="-741" flipH="1">
            <a:off x="-1832650" y="25147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17"/>
          <p:cNvSpPr/>
          <p:nvPr/>
        </p:nvSpPr>
        <p:spPr>
          <a:xfrm rot="-741" flipH="1">
            <a:off x="-1832650" y="25147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17"/>
          <p:cNvSpPr/>
          <p:nvPr/>
        </p:nvSpPr>
        <p:spPr>
          <a:xfrm rot="-741" flipH="1">
            <a:off x="-1832650" y="25147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7"/>
          <p:cNvSpPr/>
          <p:nvPr/>
        </p:nvSpPr>
        <p:spPr>
          <a:xfrm rot="-741" flipH="1">
            <a:off x="-1832650" y="25147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7"/>
          <p:cNvSpPr/>
          <p:nvPr/>
        </p:nvSpPr>
        <p:spPr>
          <a:xfrm rot="-741" flipH="1">
            <a:off x="-1832650" y="25147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7"/>
          <p:cNvSpPr/>
          <p:nvPr/>
        </p:nvSpPr>
        <p:spPr>
          <a:xfrm rot="-741" flipH="1">
            <a:off x="-1832650" y="25147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7"/>
          <p:cNvSpPr/>
          <p:nvPr/>
        </p:nvSpPr>
        <p:spPr>
          <a:xfrm rot="-741" flipH="1">
            <a:off x="-1832650" y="25147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7"/>
          <p:cNvSpPr/>
          <p:nvPr/>
        </p:nvSpPr>
        <p:spPr>
          <a:xfrm rot="-741" flipH="1">
            <a:off x="-1832650" y="25147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17"/>
          <p:cNvSpPr/>
          <p:nvPr/>
        </p:nvSpPr>
        <p:spPr>
          <a:xfrm rot="-741" flipH="1">
            <a:off x="-1832650" y="25147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17"/>
          <p:cNvSpPr/>
          <p:nvPr/>
        </p:nvSpPr>
        <p:spPr>
          <a:xfrm rot="-741" flipH="1">
            <a:off x="-1832650" y="25147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17"/>
          <p:cNvSpPr/>
          <p:nvPr/>
        </p:nvSpPr>
        <p:spPr>
          <a:xfrm rot="-741" flipH="1">
            <a:off x="-1832650" y="25147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17"/>
          <p:cNvSpPr/>
          <p:nvPr/>
        </p:nvSpPr>
        <p:spPr>
          <a:xfrm rot="-741" flipH="1">
            <a:off x="-1832650" y="25147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7"/>
          <p:cNvSpPr/>
          <p:nvPr/>
        </p:nvSpPr>
        <p:spPr>
          <a:xfrm rot="-741" flipH="1">
            <a:off x="-1832650" y="25147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17"/>
          <p:cNvSpPr/>
          <p:nvPr/>
        </p:nvSpPr>
        <p:spPr>
          <a:xfrm rot="5399259" flipH="1">
            <a:off x="-1832650" y="36958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17"/>
          <p:cNvSpPr/>
          <p:nvPr/>
        </p:nvSpPr>
        <p:spPr>
          <a:xfrm rot="5399259" flipH="1">
            <a:off x="-1832650" y="36958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17"/>
          <p:cNvSpPr/>
          <p:nvPr/>
        </p:nvSpPr>
        <p:spPr>
          <a:xfrm rot="5399259" flipH="1">
            <a:off x="-1832650" y="36958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7"/>
          <p:cNvSpPr/>
          <p:nvPr/>
        </p:nvSpPr>
        <p:spPr>
          <a:xfrm rot="5399259" flipH="1">
            <a:off x="-1832650" y="36958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7"/>
          <p:cNvSpPr/>
          <p:nvPr/>
        </p:nvSpPr>
        <p:spPr>
          <a:xfrm rot="5399259" flipH="1">
            <a:off x="-1832650" y="36958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7"/>
          <p:cNvSpPr/>
          <p:nvPr/>
        </p:nvSpPr>
        <p:spPr>
          <a:xfrm rot="5399259" flipH="1">
            <a:off x="-1832650" y="36958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7"/>
          <p:cNvSpPr/>
          <p:nvPr/>
        </p:nvSpPr>
        <p:spPr>
          <a:xfrm rot="5399259" flipH="1">
            <a:off x="-1832650" y="36958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7"/>
          <p:cNvSpPr/>
          <p:nvPr/>
        </p:nvSpPr>
        <p:spPr>
          <a:xfrm rot="5399259" flipH="1">
            <a:off x="-1832650" y="36958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7"/>
          <p:cNvSpPr/>
          <p:nvPr/>
        </p:nvSpPr>
        <p:spPr>
          <a:xfrm rot="5399259" flipH="1">
            <a:off x="-1832650" y="36958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7"/>
          <p:cNvSpPr/>
          <p:nvPr/>
        </p:nvSpPr>
        <p:spPr>
          <a:xfrm rot="5399259" flipH="1">
            <a:off x="-1832650" y="36958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7"/>
          <p:cNvSpPr/>
          <p:nvPr/>
        </p:nvSpPr>
        <p:spPr>
          <a:xfrm rot="5399259" flipH="1">
            <a:off x="-1832650" y="36958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17"/>
          <p:cNvSpPr/>
          <p:nvPr/>
        </p:nvSpPr>
        <p:spPr>
          <a:xfrm rot="5399259" flipH="1">
            <a:off x="-1832650" y="36958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17"/>
          <p:cNvSpPr/>
          <p:nvPr/>
        </p:nvSpPr>
        <p:spPr>
          <a:xfrm rot="5399259" flipH="1">
            <a:off x="-1832650" y="36958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17"/>
          <p:cNvSpPr/>
          <p:nvPr/>
        </p:nvSpPr>
        <p:spPr>
          <a:xfrm rot="5399259" flipH="1">
            <a:off x="-1832650" y="36958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17"/>
          <p:cNvSpPr/>
          <p:nvPr/>
        </p:nvSpPr>
        <p:spPr>
          <a:xfrm rot="5399259" flipH="1">
            <a:off x="-1832650" y="36958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17"/>
          <p:cNvSpPr/>
          <p:nvPr/>
        </p:nvSpPr>
        <p:spPr>
          <a:xfrm rot="5399259" flipH="1">
            <a:off x="-1832650" y="36958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17"/>
          <p:cNvSpPr/>
          <p:nvPr/>
        </p:nvSpPr>
        <p:spPr>
          <a:xfrm rot="5399259" flipH="1">
            <a:off x="-1832650" y="36958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17"/>
          <p:cNvSpPr/>
          <p:nvPr/>
        </p:nvSpPr>
        <p:spPr>
          <a:xfrm rot="5399259" flipH="1">
            <a:off x="-1832650" y="36958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8" name="Google Shape;31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44961" y="8724983"/>
            <a:ext cx="293400" cy="238317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17"/>
          <p:cNvSpPr txBox="1"/>
          <p:nvPr/>
        </p:nvSpPr>
        <p:spPr>
          <a:xfrm>
            <a:off x="-1927300" y="7395950"/>
            <a:ext cx="1733700" cy="10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Take from the pile of marks below to check off each word as you find it.</a:t>
            </a:r>
            <a:endParaRPr/>
          </a:p>
        </p:txBody>
      </p:sp>
      <p:pic>
        <p:nvPicPr>
          <p:cNvPr id="320" name="Google Shape;32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44961" y="87249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44961" y="87249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44961" y="87249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44961" y="87249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44961" y="87249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44961" y="87249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44961" y="87249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44961" y="87249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44961" y="87249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44961" y="87249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44961" y="87249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44961" y="87249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44961" y="87249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44961" y="87249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44961" y="87249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44961" y="87249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44961" y="87249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44961" y="87249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44961" y="87249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44961" y="87249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44961" y="87249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44961" y="87249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44961" y="87249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44961" y="87249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44961" y="87249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44961" y="8724983"/>
            <a:ext cx="293400" cy="2383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8"/>
          <p:cNvSpPr txBox="1">
            <a:spLocks noGrp="1"/>
          </p:cNvSpPr>
          <p:nvPr>
            <p:ph type="body" idx="4294967295"/>
          </p:nvPr>
        </p:nvSpPr>
        <p:spPr>
          <a:xfrm>
            <a:off x="497200" y="453125"/>
            <a:ext cx="3267300" cy="58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500" b="1">
              <a:solidFill>
                <a:srgbClr val="000000"/>
              </a:solidFill>
            </a:endParaRPr>
          </a:p>
        </p:txBody>
      </p:sp>
      <p:sp>
        <p:nvSpPr>
          <p:cNvPr id="351" name="Google Shape;351;p18"/>
          <p:cNvSpPr txBox="1">
            <a:spLocks noGrp="1"/>
          </p:cNvSpPr>
          <p:nvPr>
            <p:ph type="body" idx="4294967295"/>
          </p:nvPr>
        </p:nvSpPr>
        <p:spPr>
          <a:xfrm>
            <a:off x="1221100" y="3891650"/>
            <a:ext cx="3524400" cy="5211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600">
              <a:solidFill>
                <a:srgbClr val="000000"/>
              </a:solidFill>
            </a:endParaRPr>
          </a:p>
        </p:txBody>
      </p:sp>
      <p:sp>
        <p:nvSpPr>
          <p:cNvPr id="352" name="Google Shape;352;p18"/>
          <p:cNvSpPr txBox="1">
            <a:spLocks noGrp="1"/>
          </p:cNvSpPr>
          <p:nvPr>
            <p:ph type="body" idx="4294967295"/>
          </p:nvPr>
        </p:nvSpPr>
        <p:spPr>
          <a:xfrm>
            <a:off x="1231127" y="4396975"/>
            <a:ext cx="3763800" cy="5211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600">
              <a:solidFill>
                <a:srgbClr val="000000"/>
              </a:solidFill>
            </a:endParaRPr>
          </a:p>
        </p:txBody>
      </p:sp>
      <p:sp>
        <p:nvSpPr>
          <p:cNvPr id="353" name="Google Shape;353;p18"/>
          <p:cNvSpPr txBox="1">
            <a:spLocks noGrp="1"/>
          </p:cNvSpPr>
          <p:nvPr>
            <p:ph type="body" idx="4294967295"/>
          </p:nvPr>
        </p:nvSpPr>
        <p:spPr>
          <a:xfrm>
            <a:off x="1231125" y="4902300"/>
            <a:ext cx="3897000" cy="5211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600">
              <a:solidFill>
                <a:srgbClr val="000000"/>
              </a:solidFill>
            </a:endParaRPr>
          </a:p>
        </p:txBody>
      </p:sp>
      <p:sp>
        <p:nvSpPr>
          <p:cNvPr id="354" name="Google Shape;354;p18"/>
          <p:cNvSpPr txBox="1">
            <a:spLocks noGrp="1"/>
          </p:cNvSpPr>
          <p:nvPr>
            <p:ph type="body" idx="4294967295"/>
          </p:nvPr>
        </p:nvSpPr>
        <p:spPr>
          <a:xfrm>
            <a:off x="1231125" y="5407606"/>
            <a:ext cx="3897000" cy="5211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600">
              <a:solidFill>
                <a:srgbClr val="000000"/>
              </a:solidFill>
            </a:endParaRPr>
          </a:p>
        </p:txBody>
      </p:sp>
      <p:sp>
        <p:nvSpPr>
          <p:cNvPr id="355" name="Google Shape;355;p18"/>
          <p:cNvSpPr txBox="1">
            <a:spLocks noGrp="1"/>
          </p:cNvSpPr>
          <p:nvPr>
            <p:ph type="body" idx="4294967295"/>
          </p:nvPr>
        </p:nvSpPr>
        <p:spPr>
          <a:xfrm>
            <a:off x="1073475" y="5912925"/>
            <a:ext cx="4149900" cy="5211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600">
              <a:solidFill>
                <a:srgbClr val="000000"/>
              </a:solidFill>
            </a:endParaRPr>
          </a:p>
        </p:txBody>
      </p:sp>
      <p:sp>
        <p:nvSpPr>
          <p:cNvPr id="356" name="Google Shape;356;p18"/>
          <p:cNvSpPr txBox="1">
            <a:spLocks noGrp="1"/>
          </p:cNvSpPr>
          <p:nvPr>
            <p:ph type="body" idx="4294967295"/>
          </p:nvPr>
        </p:nvSpPr>
        <p:spPr>
          <a:xfrm>
            <a:off x="1073475" y="6418235"/>
            <a:ext cx="4149900" cy="5211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600">
              <a:solidFill>
                <a:srgbClr val="000000"/>
              </a:solidFill>
            </a:endParaRPr>
          </a:p>
        </p:txBody>
      </p:sp>
      <p:sp>
        <p:nvSpPr>
          <p:cNvPr id="357" name="Google Shape;357;p18"/>
          <p:cNvSpPr txBox="1">
            <a:spLocks noGrp="1"/>
          </p:cNvSpPr>
          <p:nvPr>
            <p:ph type="body" idx="4294967295"/>
          </p:nvPr>
        </p:nvSpPr>
        <p:spPr>
          <a:xfrm>
            <a:off x="1073475" y="6923546"/>
            <a:ext cx="4149900" cy="5211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600">
              <a:solidFill>
                <a:srgbClr val="000000"/>
              </a:solidFill>
            </a:endParaRPr>
          </a:p>
        </p:txBody>
      </p:sp>
      <p:sp>
        <p:nvSpPr>
          <p:cNvPr id="358" name="Google Shape;358;p18"/>
          <p:cNvSpPr txBox="1">
            <a:spLocks noGrp="1"/>
          </p:cNvSpPr>
          <p:nvPr>
            <p:ph type="body" idx="4294967295"/>
          </p:nvPr>
        </p:nvSpPr>
        <p:spPr>
          <a:xfrm>
            <a:off x="1073475" y="7428856"/>
            <a:ext cx="4149900" cy="5211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600">
              <a:solidFill>
                <a:srgbClr val="000000"/>
              </a:solidFill>
            </a:endParaRPr>
          </a:p>
        </p:txBody>
      </p:sp>
      <p:sp>
        <p:nvSpPr>
          <p:cNvPr id="359" name="Google Shape;359;p18"/>
          <p:cNvSpPr txBox="1">
            <a:spLocks noGrp="1"/>
          </p:cNvSpPr>
          <p:nvPr>
            <p:ph type="body" idx="4294967295"/>
          </p:nvPr>
        </p:nvSpPr>
        <p:spPr>
          <a:xfrm>
            <a:off x="1073475" y="7934167"/>
            <a:ext cx="4149900" cy="5211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600">
              <a:solidFill>
                <a:srgbClr val="000000"/>
              </a:solidFill>
            </a:endParaRPr>
          </a:p>
        </p:txBody>
      </p:sp>
      <p:sp>
        <p:nvSpPr>
          <p:cNvPr id="360" name="Google Shape;360;p18"/>
          <p:cNvSpPr txBox="1">
            <a:spLocks noGrp="1"/>
          </p:cNvSpPr>
          <p:nvPr>
            <p:ph type="body" idx="4294967295"/>
          </p:nvPr>
        </p:nvSpPr>
        <p:spPr>
          <a:xfrm>
            <a:off x="1073475" y="8439477"/>
            <a:ext cx="4149900" cy="5211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6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9"/>
          <p:cNvSpPr txBox="1">
            <a:spLocks noGrp="1"/>
          </p:cNvSpPr>
          <p:nvPr>
            <p:ph type="body" idx="4294967295"/>
          </p:nvPr>
        </p:nvSpPr>
        <p:spPr>
          <a:xfrm>
            <a:off x="506725" y="453125"/>
            <a:ext cx="3219600" cy="58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500" b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0"/>
          <p:cNvSpPr txBox="1">
            <a:spLocks noGrp="1"/>
          </p:cNvSpPr>
          <p:nvPr>
            <p:ph type="body" idx="4294967295"/>
          </p:nvPr>
        </p:nvSpPr>
        <p:spPr>
          <a:xfrm>
            <a:off x="431025" y="2434825"/>
            <a:ext cx="2316000" cy="7273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28575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endParaRPr sz="1600">
              <a:solidFill>
                <a:srgbClr val="FFFFFF"/>
              </a:solidFill>
            </a:endParaRPr>
          </a:p>
        </p:txBody>
      </p:sp>
      <p:sp>
        <p:nvSpPr>
          <p:cNvPr id="371" name="Google Shape;371;p20"/>
          <p:cNvSpPr txBox="1">
            <a:spLocks noGrp="1"/>
          </p:cNvSpPr>
          <p:nvPr>
            <p:ph type="body" idx="4294967295"/>
          </p:nvPr>
        </p:nvSpPr>
        <p:spPr>
          <a:xfrm>
            <a:off x="2788925" y="2434825"/>
            <a:ext cx="2167800" cy="7273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28575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endParaRPr sz="1600">
              <a:solidFill>
                <a:srgbClr val="FFFFFF"/>
              </a:solidFill>
            </a:endParaRPr>
          </a:p>
        </p:txBody>
      </p:sp>
      <p:sp>
        <p:nvSpPr>
          <p:cNvPr id="372" name="Google Shape;372;p20"/>
          <p:cNvSpPr txBox="1">
            <a:spLocks noGrp="1"/>
          </p:cNvSpPr>
          <p:nvPr>
            <p:ph type="body" idx="4294967295"/>
          </p:nvPr>
        </p:nvSpPr>
        <p:spPr>
          <a:xfrm>
            <a:off x="4998625" y="2434825"/>
            <a:ext cx="2316000" cy="7273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28575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endParaRPr sz="16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1"/>
          <p:cNvSpPr txBox="1">
            <a:spLocks noGrp="1"/>
          </p:cNvSpPr>
          <p:nvPr>
            <p:ph type="body" idx="4294967295"/>
          </p:nvPr>
        </p:nvSpPr>
        <p:spPr>
          <a:xfrm>
            <a:off x="564375" y="2510800"/>
            <a:ext cx="1974900" cy="1982100"/>
          </a:xfrm>
          <a:prstGeom prst="rect">
            <a:avLst/>
          </a:prstGeom>
        </p:spPr>
        <p:txBody>
          <a:bodyPr spcFirstLastPara="1" wrap="square" lIns="91425" tIns="320025" rIns="91425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600">
              <a:solidFill>
                <a:srgbClr val="000000"/>
              </a:solidFill>
            </a:endParaRPr>
          </a:p>
        </p:txBody>
      </p:sp>
      <p:sp>
        <p:nvSpPr>
          <p:cNvPr id="378" name="Google Shape;378;p21"/>
          <p:cNvSpPr txBox="1">
            <a:spLocks noGrp="1"/>
          </p:cNvSpPr>
          <p:nvPr>
            <p:ph type="body" idx="4294967295"/>
          </p:nvPr>
        </p:nvSpPr>
        <p:spPr>
          <a:xfrm>
            <a:off x="2898750" y="2758450"/>
            <a:ext cx="1974900" cy="1982100"/>
          </a:xfrm>
          <a:prstGeom prst="rect">
            <a:avLst/>
          </a:prstGeom>
        </p:spPr>
        <p:txBody>
          <a:bodyPr spcFirstLastPara="1" wrap="square" lIns="91425" tIns="274300" rIns="91425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600">
              <a:solidFill>
                <a:srgbClr val="000000"/>
              </a:solidFill>
            </a:endParaRPr>
          </a:p>
        </p:txBody>
      </p:sp>
      <p:sp>
        <p:nvSpPr>
          <p:cNvPr id="379" name="Google Shape;379;p21"/>
          <p:cNvSpPr txBox="1">
            <a:spLocks noGrp="1"/>
          </p:cNvSpPr>
          <p:nvPr>
            <p:ph type="body" idx="4294967295"/>
          </p:nvPr>
        </p:nvSpPr>
        <p:spPr>
          <a:xfrm>
            <a:off x="5233125" y="2510800"/>
            <a:ext cx="1974900" cy="1982100"/>
          </a:xfrm>
          <a:prstGeom prst="rect">
            <a:avLst/>
          </a:prstGeom>
        </p:spPr>
        <p:txBody>
          <a:bodyPr spcFirstLastPara="1" wrap="square" lIns="91425" tIns="320025" rIns="91425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600">
              <a:solidFill>
                <a:srgbClr val="000000"/>
              </a:solidFill>
            </a:endParaRPr>
          </a:p>
        </p:txBody>
      </p:sp>
      <p:sp>
        <p:nvSpPr>
          <p:cNvPr id="380" name="Google Shape;380;p21"/>
          <p:cNvSpPr txBox="1">
            <a:spLocks noGrp="1"/>
          </p:cNvSpPr>
          <p:nvPr>
            <p:ph type="body" idx="4294967295"/>
          </p:nvPr>
        </p:nvSpPr>
        <p:spPr>
          <a:xfrm>
            <a:off x="564375" y="4987300"/>
            <a:ext cx="1974900" cy="1982100"/>
          </a:xfrm>
          <a:prstGeom prst="rect">
            <a:avLst/>
          </a:prstGeom>
        </p:spPr>
        <p:txBody>
          <a:bodyPr spcFirstLastPara="1" wrap="square" lIns="91425" tIns="320025" rIns="91425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600">
              <a:solidFill>
                <a:srgbClr val="000000"/>
              </a:solidFill>
            </a:endParaRPr>
          </a:p>
        </p:txBody>
      </p:sp>
      <p:sp>
        <p:nvSpPr>
          <p:cNvPr id="381" name="Google Shape;381;p21"/>
          <p:cNvSpPr txBox="1">
            <a:spLocks noGrp="1"/>
          </p:cNvSpPr>
          <p:nvPr>
            <p:ph type="body" idx="4294967295"/>
          </p:nvPr>
        </p:nvSpPr>
        <p:spPr>
          <a:xfrm>
            <a:off x="2898750" y="5196850"/>
            <a:ext cx="1974900" cy="1982100"/>
          </a:xfrm>
          <a:prstGeom prst="rect">
            <a:avLst/>
          </a:prstGeom>
        </p:spPr>
        <p:txBody>
          <a:bodyPr spcFirstLastPara="1" wrap="square" lIns="91425" tIns="274300" rIns="91425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600">
              <a:solidFill>
                <a:srgbClr val="000000"/>
              </a:solidFill>
            </a:endParaRPr>
          </a:p>
        </p:txBody>
      </p:sp>
      <p:sp>
        <p:nvSpPr>
          <p:cNvPr id="382" name="Google Shape;382;p21"/>
          <p:cNvSpPr txBox="1">
            <a:spLocks noGrp="1"/>
          </p:cNvSpPr>
          <p:nvPr>
            <p:ph type="body" idx="4294967295"/>
          </p:nvPr>
        </p:nvSpPr>
        <p:spPr>
          <a:xfrm>
            <a:off x="5233125" y="4987300"/>
            <a:ext cx="1974900" cy="1982100"/>
          </a:xfrm>
          <a:prstGeom prst="rect">
            <a:avLst/>
          </a:prstGeom>
        </p:spPr>
        <p:txBody>
          <a:bodyPr spcFirstLastPara="1" wrap="square" lIns="91425" tIns="320025" rIns="91425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600">
              <a:solidFill>
                <a:srgbClr val="000000"/>
              </a:solidFill>
            </a:endParaRPr>
          </a:p>
        </p:txBody>
      </p:sp>
      <p:sp>
        <p:nvSpPr>
          <p:cNvPr id="383" name="Google Shape;383;p21"/>
          <p:cNvSpPr txBox="1">
            <a:spLocks noGrp="1"/>
          </p:cNvSpPr>
          <p:nvPr>
            <p:ph type="body" idx="4294967295"/>
          </p:nvPr>
        </p:nvSpPr>
        <p:spPr>
          <a:xfrm>
            <a:off x="564375" y="7463800"/>
            <a:ext cx="1974900" cy="1982100"/>
          </a:xfrm>
          <a:prstGeom prst="rect">
            <a:avLst/>
          </a:prstGeom>
        </p:spPr>
        <p:txBody>
          <a:bodyPr spcFirstLastPara="1" wrap="square" lIns="91425" tIns="320025" rIns="91425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600">
              <a:solidFill>
                <a:srgbClr val="000000"/>
              </a:solidFill>
            </a:endParaRPr>
          </a:p>
        </p:txBody>
      </p:sp>
      <p:sp>
        <p:nvSpPr>
          <p:cNvPr id="384" name="Google Shape;384;p21"/>
          <p:cNvSpPr txBox="1">
            <a:spLocks noGrp="1"/>
          </p:cNvSpPr>
          <p:nvPr>
            <p:ph type="body" idx="4294967295"/>
          </p:nvPr>
        </p:nvSpPr>
        <p:spPr>
          <a:xfrm>
            <a:off x="2898750" y="7673350"/>
            <a:ext cx="1974900" cy="1982100"/>
          </a:xfrm>
          <a:prstGeom prst="rect">
            <a:avLst/>
          </a:prstGeom>
        </p:spPr>
        <p:txBody>
          <a:bodyPr spcFirstLastPara="1" wrap="square" lIns="91425" tIns="274300" rIns="91425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600">
              <a:solidFill>
                <a:srgbClr val="000000"/>
              </a:solidFill>
            </a:endParaRPr>
          </a:p>
        </p:txBody>
      </p:sp>
      <p:sp>
        <p:nvSpPr>
          <p:cNvPr id="385" name="Google Shape;385;p21"/>
          <p:cNvSpPr txBox="1">
            <a:spLocks noGrp="1"/>
          </p:cNvSpPr>
          <p:nvPr>
            <p:ph type="body" idx="4294967295"/>
          </p:nvPr>
        </p:nvSpPr>
        <p:spPr>
          <a:xfrm>
            <a:off x="5233125" y="7463800"/>
            <a:ext cx="1974900" cy="1982100"/>
          </a:xfrm>
          <a:prstGeom prst="rect">
            <a:avLst/>
          </a:prstGeom>
        </p:spPr>
        <p:txBody>
          <a:bodyPr spcFirstLastPara="1" wrap="square" lIns="91425" tIns="320025" rIns="91425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6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188</Words>
  <Application>Microsoft Office PowerPoint</Application>
  <PresentationFormat>Custom</PresentationFormat>
  <Paragraphs>16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Catrina Antonacci</dc:creator>
  <cp:lastModifiedBy>Nicola J. Condino</cp:lastModifiedBy>
  <cp:revision>1</cp:revision>
  <dcterms:modified xsi:type="dcterms:W3CDTF">2020-09-08T12:54:09Z</dcterms:modified>
</cp:coreProperties>
</file>